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7" r:id="rId1"/>
  </p:sldMasterIdLst>
  <p:notesMasterIdLst>
    <p:notesMasterId r:id="rId139"/>
  </p:notesMasterIdLst>
  <p:sldIdLst>
    <p:sldId id="256" r:id="rId2"/>
    <p:sldId id="257" r:id="rId3"/>
    <p:sldId id="258" r:id="rId4"/>
    <p:sldId id="259" r:id="rId5"/>
    <p:sldId id="385" r:id="rId6"/>
    <p:sldId id="386" r:id="rId7"/>
    <p:sldId id="387" r:id="rId8"/>
    <p:sldId id="392" r:id="rId9"/>
    <p:sldId id="393" r:id="rId10"/>
    <p:sldId id="394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74" r:id="rId20"/>
    <p:sldId id="275" r:id="rId21"/>
    <p:sldId id="276" r:id="rId22"/>
    <p:sldId id="277" r:id="rId23"/>
    <p:sldId id="397" r:id="rId24"/>
    <p:sldId id="398" r:id="rId25"/>
    <p:sldId id="399" r:id="rId26"/>
    <p:sldId id="400" r:id="rId27"/>
    <p:sldId id="401" r:id="rId28"/>
    <p:sldId id="402" r:id="rId29"/>
    <p:sldId id="403" r:id="rId30"/>
    <p:sldId id="272" r:id="rId31"/>
    <p:sldId id="273" r:id="rId32"/>
    <p:sldId id="366" r:id="rId33"/>
    <p:sldId id="367" r:id="rId34"/>
    <p:sldId id="368" r:id="rId35"/>
    <p:sldId id="369" r:id="rId36"/>
    <p:sldId id="370" r:id="rId37"/>
    <p:sldId id="371" r:id="rId38"/>
    <p:sldId id="372" r:id="rId39"/>
    <p:sldId id="373" r:id="rId40"/>
    <p:sldId id="374" r:id="rId41"/>
    <p:sldId id="375" r:id="rId42"/>
    <p:sldId id="376" r:id="rId43"/>
    <p:sldId id="377" r:id="rId44"/>
    <p:sldId id="378" r:id="rId45"/>
    <p:sldId id="379" r:id="rId46"/>
    <p:sldId id="380" r:id="rId47"/>
    <p:sldId id="278" r:id="rId48"/>
    <p:sldId id="279" r:id="rId49"/>
    <p:sldId id="280" r:id="rId50"/>
    <p:sldId id="281" r:id="rId51"/>
    <p:sldId id="282" r:id="rId52"/>
    <p:sldId id="283" r:id="rId53"/>
    <p:sldId id="284" r:id="rId54"/>
    <p:sldId id="285" r:id="rId55"/>
    <p:sldId id="286" r:id="rId56"/>
    <p:sldId id="287" r:id="rId57"/>
    <p:sldId id="288" r:id="rId58"/>
    <p:sldId id="289" r:id="rId59"/>
    <p:sldId id="290" r:id="rId60"/>
    <p:sldId id="291" r:id="rId61"/>
    <p:sldId id="292" r:id="rId62"/>
    <p:sldId id="293" r:id="rId63"/>
    <p:sldId id="294" r:id="rId64"/>
    <p:sldId id="295" r:id="rId65"/>
    <p:sldId id="296" r:id="rId66"/>
    <p:sldId id="297" r:id="rId67"/>
    <p:sldId id="298" r:id="rId68"/>
    <p:sldId id="299" r:id="rId69"/>
    <p:sldId id="300" r:id="rId70"/>
    <p:sldId id="301" r:id="rId71"/>
    <p:sldId id="302" r:id="rId72"/>
    <p:sldId id="303" r:id="rId73"/>
    <p:sldId id="304" r:id="rId74"/>
    <p:sldId id="305" r:id="rId75"/>
    <p:sldId id="306" r:id="rId76"/>
    <p:sldId id="307" r:id="rId77"/>
    <p:sldId id="308" r:id="rId78"/>
    <p:sldId id="309" r:id="rId79"/>
    <p:sldId id="310" r:id="rId80"/>
    <p:sldId id="311" r:id="rId81"/>
    <p:sldId id="312" r:id="rId82"/>
    <p:sldId id="313" r:id="rId83"/>
    <p:sldId id="314" r:id="rId84"/>
    <p:sldId id="315" r:id="rId85"/>
    <p:sldId id="316" r:id="rId86"/>
    <p:sldId id="317" r:id="rId87"/>
    <p:sldId id="318" r:id="rId88"/>
    <p:sldId id="319" r:id="rId89"/>
    <p:sldId id="320" r:id="rId90"/>
    <p:sldId id="321" r:id="rId91"/>
    <p:sldId id="322" r:id="rId92"/>
    <p:sldId id="323" r:id="rId93"/>
    <p:sldId id="324" r:id="rId94"/>
    <p:sldId id="325" r:id="rId95"/>
    <p:sldId id="326" r:id="rId96"/>
    <p:sldId id="327" r:id="rId97"/>
    <p:sldId id="328" r:id="rId98"/>
    <p:sldId id="329" r:id="rId99"/>
    <p:sldId id="330" r:id="rId100"/>
    <p:sldId id="331" r:id="rId101"/>
    <p:sldId id="332" r:id="rId102"/>
    <p:sldId id="333" r:id="rId103"/>
    <p:sldId id="404" r:id="rId104"/>
    <p:sldId id="405" r:id="rId105"/>
    <p:sldId id="406" r:id="rId106"/>
    <p:sldId id="407" r:id="rId107"/>
    <p:sldId id="408" r:id="rId108"/>
    <p:sldId id="409" r:id="rId109"/>
    <p:sldId id="410" r:id="rId110"/>
    <p:sldId id="411" r:id="rId111"/>
    <p:sldId id="412" r:id="rId112"/>
    <p:sldId id="413" r:id="rId113"/>
    <p:sldId id="414" r:id="rId114"/>
    <p:sldId id="415" r:id="rId115"/>
    <p:sldId id="416" r:id="rId116"/>
    <p:sldId id="349" r:id="rId117"/>
    <p:sldId id="350" r:id="rId118"/>
    <p:sldId id="351" r:id="rId119"/>
    <p:sldId id="352" r:id="rId120"/>
    <p:sldId id="353" r:id="rId121"/>
    <p:sldId id="354" r:id="rId122"/>
    <p:sldId id="355" r:id="rId123"/>
    <p:sldId id="356" r:id="rId124"/>
    <p:sldId id="357" r:id="rId125"/>
    <p:sldId id="358" r:id="rId126"/>
    <p:sldId id="359" r:id="rId127"/>
    <p:sldId id="381" r:id="rId128"/>
    <p:sldId id="382" r:id="rId129"/>
    <p:sldId id="383" r:id="rId130"/>
    <p:sldId id="384" r:id="rId131"/>
    <p:sldId id="360" r:id="rId132"/>
    <p:sldId id="364" r:id="rId133"/>
    <p:sldId id="417" r:id="rId134"/>
    <p:sldId id="418" r:id="rId135"/>
    <p:sldId id="419" r:id="rId136"/>
    <p:sldId id="420" r:id="rId137"/>
    <p:sldId id="365" r:id="rId138"/>
  </p:sldIdLst>
  <p:sldSz cx="9144000" cy="5143500" type="screen16x9"/>
  <p:notesSz cx="6858000" cy="9144000"/>
  <p:embeddedFontLst>
    <p:embeddedFont>
      <p:font typeface="Arvo" panose="020B0604020202020204" charset="0"/>
      <p:regular r:id="rId140"/>
      <p:bold r:id="rId141"/>
      <p:italic r:id="rId142"/>
      <p:boldItalic r:id="rId143"/>
    </p:embeddedFont>
    <p:embeddedFont>
      <p:font typeface="Roboto" panose="02000000000000000000" pitchFamily="2" charset="0"/>
      <p:regular r:id="rId144"/>
      <p:bold r:id="rId145"/>
      <p:italic r:id="rId146"/>
      <p:boldItalic r:id="rId147"/>
    </p:embeddedFont>
    <p:embeddedFont>
      <p:font typeface="Roboto Black" panose="02000000000000000000" pitchFamily="2" charset="0"/>
      <p:bold r:id="rId148"/>
      <p:boldItalic r:id="rId149"/>
    </p:embeddedFont>
    <p:embeddedFont>
      <p:font typeface="Roboto Condensed" panose="02000000000000000000" pitchFamily="2" charset="0"/>
      <p:regular r:id="rId150"/>
      <p:bold r:id="rId151"/>
      <p:italic r:id="rId152"/>
      <p:boldItalic r:id="rId153"/>
    </p:embeddedFont>
    <p:embeddedFont>
      <p:font typeface="Roboto Condensed Light" panose="02000000000000000000" pitchFamily="2" charset="0"/>
      <p:regular r:id="rId154"/>
      <p:bold r:id="rId155"/>
      <p:italic r:id="rId156"/>
      <p:boldItalic r:id="rId157"/>
    </p:embeddedFont>
    <p:embeddedFont>
      <p:font typeface="Roboto Medium" panose="02000000000000000000" pitchFamily="2" charset="0"/>
      <p:regular r:id="rId158"/>
      <p:italic r:id="rId15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DDEA6A4-FABE-4D60-A64F-3DFBD1535C44}" v="13" dt="2024-07-21T02:38:03.218"/>
  </p1510:revLst>
</p1510:revInfo>
</file>

<file path=ppt/tableStyles.xml><?xml version="1.0" encoding="utf-8"?>
<a:tblStyleLst xmlns:a="http://schemas.openxmlformats.org/drawingml/2006/main" def="{7FA456C7-4730-40BB-AE29-BF47014E1B0D}">
  <a:tblStyle styleId="{7FA456C7-4730-40BB-AE29-BF47014E1B0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20"/>
    <p:restoredTop sz="94660"/>
  </p:normalViewPr>
  <p:slideViewPr>
    <p:cSldViewPr snapToGrid="0">
      <p:cViewPr varScale="1">
        <p:scale>
          <a:sx n="138" d="100"/>
          <a:sy n="138" d="100"/>
        </p:scale>
        <p:origin x="83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font" Target="fonts/font20.fntdata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font" Target="fonts/font10.fntdata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presProps" Target="presProps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notesMaster" Target="notesMasters/notesMaster1.xml"/><Relationship Id="rId85" Type="http://schemas.openxmlformats.org/officeDocument/2006/relationships/slide" Target="slides/slide84.xml"/><Relationship Id="rId150" Type="http://schemas.openxmlformats.org/officeDocument/2006/relationships/font" Target="fonts/font11.fntdata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font" Target="fonts/font1.fntdata"/><Relationship Id="rId145" Type="http://schemas.openxmlformats.org/officeDocument/2006/relationships/font" Target="fonts/font6.fntdata"/><Relationship Id="rId16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font" Target="fonts/font12.fntdata"/><Relationship Id="rId156" Type="http://schemas.openxmlformats.org/officeDocument/2006/relationships/font" Target="fonts/font17.fntdata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font" Target="fonts/font2.fntdata"/><Relationship Id="rId146" Type="http://schemas.openxmlformats.org/officeDocument/2006/relationships/font" Target="fonts/font7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theme" Target="theme/theme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font" Target="fonts/font18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font" Target="fonts/font13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font" Target="fonts/font8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font" Target="fonts/font3.fntdata"/><Relationship Id="rId163" Type="http://schemas.openxmlformats.org/officeDocument/2006/relationships/tableStyles" Target="tableStyle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font" Target="fonts/font19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font" Target="fonts/font14.fntdata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font" Target="fonts/font4.fntdata"/><Relationship Id="rId148" Type="http://schemas.openxmlformats.org/officeDocument/2006/relationships/font" Target="fonts/font9.fntdata"/><Relationship Id="rId164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font" Target="fonts/font15.fntdata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font" Target="fonts/font5.fntdata"/><Relationship Id="rId90" Type="http://schemas.openxmlformats.org/officeDocument/2006/relationships/slide" Target="slides/slide89.xml"/><Relationship Id="rId165" Type="http://schemas.microsoft.com/office/2015/10/relationships/revisionInfo" Target="revisionInfo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font" Target="fonts/font16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tin Menendez" userId="bee222e501ccd0c2" providerId="LiveId" clId="{DDDEA6A4-FABE-4D60-A64F-3DFBD1535C44}"/>
    <pc:docChg chg="undo custSel addSld delSld modSld sldOrd">
      <pc:chgData name="Martin Menendez" userId="bee222e501ccd0c2" providerId="LiveId" clId="{DDDEA6A4-FABE-4D60-A64F-3DFBD1535C44}" dt="2024-07-21T05:26:59.271" v="49" actId="47"/>
      <pc:docMkLst>
        <pc:docMk/>
      </pc:docMkLst>
      <pc:sldChg chg="modSp mod">
        <pc:chgData name="Martin Menendez" userId="bee222e501ccd0c2" providerId="LiveId" clId="{DDDEA6A4-FABE-4D60-A64F-3DFBD1535C44}" dt="2024-07-21T02:18:08.380" v="4" actId="207"/>
        <pc:sldMkLst>
          <pc:docMk/>
          <pc:sldMk cId="0" sldId="256"/>
        </pc:sldMkLst>
        <pc:spChg chg="mod ord">
          <ac:chgData name="Martin Menendez" userId="bee222e501ccd0c2" providerId="LiveId" clId="{DDDEA6A4-FABE-4D60-A64F-3DFBD1535C44}" dt="2024-07-21T02:18:00.161" v="3" actId="207"/>
          <ac:spMkLst>
            <pc:docMk/>
            <pc:sldMk cId="0" sldId="256"/>
            <ac:spMk id="185" creationId="{00000000-0000-0000-0000-000000000000}"/>
          </ac:spMkLst>
        </pc:spChg>
        <pc:spChg chg="mod">
          <ac:chgData name="Martin Menendez" userId="bee222e501ccd0c2" providerId="LiveId" clId="{DDDEA6A4-FABE-4D60-A64F-3DFBD1535C44}" dt="2024-07-21T02:18:08.380" v="4" actId="207"/>
          <ac:spMkLst>
            <pc:docMk/>
            <pc:sldMk cId="0" sldId="256"/>
            <ac:spMk id="188" creationId="{00000000-0000-0000-0000-000000000000}"/>
          </ac:spMkLst>
        </pc:spChg>
      </pc:sldChg>
      <pc:sldChg chg="modNotes">
        <pc:chgData name="Martin Menendez" userId="bee222e501ccd0c2" providerId="LiveId" clId="{DDDEA6A4-FABE-4D60-A64F-3DFBD1535C44}" dt="2024-07-21T02:33:58.267" v="9"/>
        <pc:sldMkLst>
          <pc:docMk/>
          <pc:sldMk cId="0" sldId="260"/>
        </pc:sldMkLst>
      </pc:sldChg>
      <pc:sldChg chg="modNotes">
        <pc:chgData name="Martin Menendez" userId="bee222e501ccd0c2" providerId="LiveId" clId="{DDDEA6A4-FABE-4D60-A64F-3DFBD1535C44}" dt="2024-07-21T02:33:58.267" v="9"/>
        <pc:sldMkLst>
          <pc:docMk/>
          <pc:sldMk cId="0" sldId="261"/>
        </pc:sldMkLst>
      </pc:sldChg>
      <pc:sldChg chg="modNotes">
        <pc:chgData name="Martin Menendez" userId="bee222e501ccd0c2" providerId="LiveId" clId="{DDDEA6A4-FABE-4D60-A64F-3DFBD1535C44}" dt="2024-07-21T02:33:58.267" v="9"/>
        <pc:sldMkLst>
          <pc:docMk/>
          <pc:sldMk cId="0" sldId="262"/>
        </pc:sldMkLst>
      </pc:sldChg>
      <pc:sldChg chg="modNotes">
        <pc:chgData name="Martin Menendez" userId="bee222e501ccd0c2" providerId="LiveId" clId="{DDDEA6A4-FABE-4D60-A64F-3DFBD1535C44}" dt="2024-07-21T02:33:58.267" v="9"/>
        <pc:sldMkLst>
          <pc:docMk/>
          <pc:sldMk cId="0" sldId="263"/>
        </pc:sldMkLst>
      </pc:sldChg>
      <pc:sldChg chg="modNotes">
        <pc:chgData name="Martin Menendez" userId="bee222e501ccd0c2" providerId="LiveId" clId="{DDDEA6A4-FABE-4D60-A64F-3DFBD1535C44}" dt="2024-07-21T02:33:58.267" v="9"/>
        <pc:sldMkLst>
          <pc:docMk/>
          <pc:sldMk cId="0" sldId="264"/>
        </pc:sldMkLst>
      </pc:sldChg>
      <pc:sldChg chg="modNotes">
        <pc:chgData name="Martin Menendez" userId="bee222e501ccd0c2" providerId="LiveId" clId="{DDDEA6A4-FABE-4D60-A64F-3DFBD1535C44}" dt="2024-07-21T02:33:58.267" v="9"/>
        <pc:sldMkLst>
          <pc:docMk/>
          <pc:sldMk cId="0" sldId="265"/>
        </pc:sldMkLst>
      </pc:sldChg>
      <pc:sldChg chg="modNotes">
        <pc:chgData name="Martin Menendez" userId="bee222e501ccd0c2" providerId="LiveId" clId="{DDDEA6A4-FABE-4D60-A64F-3DFBD1535C44}" dt="2024-07-21T02:33:58.267" v="9"/>
        <pc:sldMkLst>
          <pc:docMk/>
          <pc:sldMk cId="0" sldId="266"/>
        </pc:sldMkLst>
      </pc:sldChg>
      <pc:sldChg chg="modNotes">
        <pc:chgData name="Martin Menendez" userId="bee222e501ccd0c2" providerId="LiveId" clId="{DDDEA6A4-FABE-4D60-A64F-3DFBD1535C44}" dt="2024-07-21T02:33:58.267" v="9"/>
        <pc:sldMkLst>
          <pc:docMk/>
          <pc:sldMk cId="0" sldId="267"/>
        </pc:sldMkLst>
      </pc:sldChg>
      <pc:sldChg chg="del modNotes">
        <pc:chgData name="Martin Menendez" userId="bee222e501ccd0c2" providerId="LiveId" clId="{DDDEA6A4-FABE-4D60-A64F-3DFBD1535C44}" dt="2024-07-21T05:22:45.427" v="29" actId="47"/>
        <pc:sldMkLst>
          <pc:docMk/>
          <pc:sldMk cId="0" sldId="268"/>
        </pc:sldMkLst>
      </pc:sldChg>
      <pc:sldChg chg="del modNotes">
        <pc:chgData name="Martin Menendez" userId="bee222e501ccd0c2" providerId="LiveId" clId="{DDDEA6A4-FABE-4D60-A64F-3DFBD1535C44}" dt="2024-07-21T05:22:46.253" v="30" actId="47"/>
        <pc:sldMkLst>
          <pc:docMk/>
          <pc:sldMk cId="0" sldId="269"/>
        </pc:sldMkLst>
      </pc:sldChg>
      <pc:sldChg chg="del modNotes">
        <pc:chgData name="Martin Menendez" userId="bee222e501ccd0c2" providerId="LiveId" clId="{DDDEA6A4-FABE-4D60-A64F-3DFBD1535C44}" dt="2024-07-21T05:22:48.755" v="31" actId="47"/>
        <pc:sldMkLst>
          <pc:docMk/>
          <pc:sldMk cId="0" sldId="270"/>
        </pc:sldMkLst>
      </pc:sldChg>
      <pc:sldChg chg="del modNotes">
        <pc:chgData name="Martin Menendez" userId="bee222e501ccd0c2" providerId="LiveId" clId="{DDDEA6A4-FABE-4D60-A64F-3DFBD1535C44}" dt="2024-07-21T05:22:49.757" v="32" actId="47"/>
        <pc:sldMkLst>
          <pc:docMk/>
          <pc:sldMk cId="0" sldId="271"/>
        </pc:sldMkLst>
      </pc:sldChg>
      <pc:sldChg chg="ord modNotes">
        <pc:chgData name="Martin Menendez" userId="bee222e501ccd0c2" providerId="LiveId" clId="{DDDEA6A4-FABE-4D60-A64F-3DFBD1535C44}" dt="2024-07-21T05:22:57.655" v="34"/>
        <pc:sldMkLst>
          <pc:docMk/>
          <pc:sldMk cId="0" sldId="272"/>
        </pc:sldMkLst>
      </pc:sldChg>
      <pc:sldChg chg="ord modNotes">
        <pc:chgData name="Martin Menendez" userId="bee222e501ccd0c2" providerId="LiveId" clId="{DDDEA6A4-FABE-4D60-A64F-3DFBD1535C44}" dt="2024-07-21T05:22:59.342" v="36"/>
        <pc:sldMkLst>
          <pc:docMk/>
          <pc:sldMk cId="0" sldId="273"/>
        </pc:sldMkLst>
      </pc:sldChg>
      <pc:sldChg chg="modNotes">
        <pc:chgData name="Martin Menendez" userId="bee222e501ccd0c2" providerId="LiveId" clId="{DDDEA6A4-FABE-4D60-A64F-3DFBD1535C44}" dt="2024-07-21T02:33:58.267" v="9"/>
        <pc:sldMkLst>
          <pc:docMk/>
          <pc:sldMk cId="0" sldId="274"/>
        </pc:sldMkLst>
      </pc:sldChg>
      <pc:sldChg chg="modNotes">
        <pc:chgData name="Martin Menendez" userId="bee222e501ccd0c2" providerId="LiveId" clId="{DDDEA6A4-FABE-4D60-A64F-3DFBD1535C44}" dt="2024-07-21T02:33:58.267" v="9"/>
        <pc:sldMkLst>
          <pc:docMk/>
          <pc:sldMk cId="0" sldId="275"/>
        </pc:sldMkLst>
      </pc:sldChg>
      <pc:sldChg chg="modNotes">
        <pc:chgData name="Martin Menendez" userId="bee222e501ccd0c2" providerId="LiveId" clId="{DDDEA6A4-FABE-4D60-A64F-3DFBD1535C44}" dt="2024-07-21T02:33:58.267" v="9"/>
        <pc:sldMkLst>
          <pc:docMk/>
          <pc:sldMk cId="0" sldId="276"/>
        </pc:sldMkLst>
      </pc:sldChg>
      <pc:sldChg chg="modNotes">
        <pc:chgData name="Martin Menendez" userId="bee222e501ccd0c2" providerId="LiveId" clId="{DDDEA6A4-FABE-4D60-A64F-3DFBD1535C44}" dt="2024-07-21T02:31:56.497" v="7"/>
        <pc:sldMkLst>
          <pc:docMk/>
          <pc:sldMk cId="0" sldId="278"/>
        </pc:sldMkLst>
      </pc:sldChg>
      <pc:sldChg chg="modNotes">
        <pc:chgData name="Martin Menendez" userId="bee222e501ccd0c2" providerId="LiveId" clId="{DDDEA6A4-FABE-4D60-A64F-3DFBD1535C44}" dt="2024-07-21T02:31:56.497" v="7"/>
        <pc:sldMkLst>
          <pc:docMk/>
          <pc:sldMk cId="0" sldId="279"/>
        </pc:sldMkLst>
      </pc:sldChg>
      <pc:sldChg chg="modNotes">
        <pc:chgData name="Martin Menendez" userId="bee222e501ccd0c2" providerId="LiveId" clId="{DDDEA6A4-FABE-4D60-A64F-3DFBD1535C44}" dt="2024-07-21T02:31:56.497" v="7"/>
        <pc:sldMkLst>
          <pc:docMk/>
          <pc:sldMk cId="0" sldId="280"/>
        </pc:sldMkLst>
      </pc:sldChg>
      <pc:sldChg chg="modNotes">
        <pc:chgData name="Martin Menendez" userId="bee222e501ccd0c2" providerId="LiveId" clId="{DDDEA6A4-FABE-4D60-A64F-3DFBD1535C44}" dt="2024-07-21T02:31:56.497" v="7"/>
        <pc:sldMkLst>
          <pc:docMk/>
          <pc:sldMk cId="0" sldId="281"/>
        </pc:sldMkLst>
      </pc:sldChg>
      <pc:sldChg chg="modNotes">
        <pc:chgData name="Martin Menendez" userId="bee222e501ccd0c2" providerId="LiveId" clId="{DDDEA6A4-FABE-4D60-A64F-3DFBD1535C44}" dt="2024-07-21T02:31:56.497" v="7"/>
        <pc:sldMkLst>
          <pc:docMk/>
          <pc:sldMk cId="0" sldId="282"/>
        </pc:sldMkLst>
      </pc:sldChg>
      <pc:sldChg chg="modNotes">
        <pc:chgData name="Martin Menendez" userId="bee222e501ccd0c2" providerId="LiveId" clId="{DDDEA6A4-FABE-4D60-A64F-3DFBD1535C44}" dt="2024-07-21T02:31:56.497" v="7"/>
        <pc:sldMkLst>
          <pc:docMk/>
          <pc:sldMk cId="0" sldId="283"/>
        </pc:sldMkLst>
      </pc:sldChg>
      <pc:sldChg chg="modNotes">
        <pc:chgData name="Martin Menendez" userId="bee222e501ccd0c2" providerId="LiveId" clId="{DDDEA6A4-FABE-4D60-A64F-3DFBD1535C44}" dt="2024-07-21T02:31:56.497" v="7"/>
        <pc:sldMkLst>
          <pc:docMk/>
          <pc:sldMk cId="0" sldId="284"/>
        </pc:sldMkLst>
      </pc:sldChg>
      <pc:sldChg chg="modNotes">
        <pc:chgData name="Martin Menendez" userId="bee222e501ccd0c2" providerId="LiveId" clId="{DDDEA6A4-FABE-4D60-A64F-3DFBD1535C44}" dt="2024-07-21T02:31:56.497" v="7"/>
        <pc:sldMkLst>
          <pc:docMk/>
          <pc:sldMk cId="0" sldId="285"/>
        </pc:sldMkLst>
      </pc:sldChg>
      <pc:sldChg chg="modNotes">
        <pc:chgData name="Martin Menendez" userId="bee222e501ccd0c2" providerId="LiveId" clId="{DDDEA6A4-FABE-4D60-A64F-3DFBD1535C44}" dt="2024-07-21T02:31:56.497" v="7"/>
        <pc:sldMkLst>
          <pc:docMk/>
          <pc:sldMk cId="0" sldId="286"/>
        </pc:sldMkLst>
      </pc:sldChg>
      <pc:sldChg chg="modNotes">
        <pc:chgData name="Martin Menendez" userId="bee222e501ccd0c2" providerId="LiveId" clId="{DDDEA6A4-FABE-4D60-A64F-3DFBD1535C44}" dt="2024-07-21T02:31:56.497" v="7"/>
        <pc:sldMkLst>
          <pc:docMk/>
          <pc:sldMk cId="0" sldId="287"/>
        </pc:sldMkLst>
      </pc:sldChg>
      <pc:sldChg chg="modNotes">
        <pc:chgData name="Martin Menendez" userId="bee222e501ccd0c2" providerId="LiveId" clId="{DDDEA6A4-FABE-4D60-A64F-3DFBD1535C44}" dt="2024-07-21T02:31:56.497" v="7"/>
        <pc:sldMkLst>
          <pc:docMk/>
          <pc:sldMk cId="0" sldId="288"/>
        </pc:sldMkLst>
      </pc:sldChg>
      <pc:sldChg chg="modNotes">
        <pc:chgData name="Martin Menendez" userId="bee222e501ccd0c2" providerId="LiveId" clId="{DDDEA6A4-FABE-4D60-A64F-3DFBD1535C44}" dt="2024-07-21T02:31:56.497" v="7"/>
        <pc:sldMkLst>
          <pc:docMk/>
          <pc:sldMk cId="0" sldId="289"/>
        </pc:sldMkLst>
      </pc:sldChg>
      <pc:sldChg chg="modNotes">
        <pc:chgData name="Martin Menendez" userId="bee222e501ccd0c2" providerId="LiveId" clId="{DDDEA6A4-FABE-4D60-A64F-3DFBD1535C44}" dt="2024-07-21T02:31:56.497" v="7"/>
        <pc:sldMkLst>
          <pc:docMk/>
          <pc:sldMk cId="0" sldId="290"/>
        </pc:sldMkLst>
      </pc:sldChg>
      <pc:sldChg chg="modNotes">
        <pc:chgData name="Martin Menendez" userId="bee222e501ccd0c2" providerId="LiveId" clId="{DDDEA6A4-FABE-4D60-A64F-3DFBD1535C44}" dt="2024-07-21T02:31:56.497" v="7"/>
        <pc:sldMkLst>
          <pc:docMk/>
          <pc:sldMk cId="0" sldId="291"/>
        </pc:sldMkLst>
      </pc:sldChg>
      <pc:sldChg chg="modNotes">
        <pc:chgData name="Martin Menendez" userId="bee222e501ccd0c2" providerId="LiveId" clId="{DDDEA6A4-FABE-4D60-A64F-3DFBD1535C44}" dt="2024-07-21T02:31:56.497" v="7"/>
        <pc:sldMkLst>
          <pc:docMk/>
          <pc:sldMk cId="0" sldId="292"/>
        </pc:sldMkLst>
      </pc:sldChg>
      <pc:sldChg chg="modNotes">
        <pc:chgData name="Martin Menendez" userId="bee222e501ccd0c2" providerId="LiveId" clId="{DDDEA6A4-FABE-4D60-A64F-3DFBD1535C44}" dt="2024-07-21T02:31:56.497" v="7"/>
        <pc:sldMkLst>
          <pc:docMk/>
          <pc:sldMk cId="0" sldId="293"/>
        </pc:sldMkLst>
      </pc:sldChg>
      <pc:sldChg chg="modNotes">
        <pc:chgData name="Martin Menendez" userId="bee222e501ccd0c2" providerId="LiveId" clId="{DDDEA6A4-FABE-4D60-A64F-3DFBD1535C44}" dt="2024-07-21T02:31:56.497" v="7"/>
        <pc:sldMkLst>
          <pc:docMk/>
          <pc:sldMk cId="0" sldId="294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295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296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297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298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299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00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01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02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03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04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05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06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07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08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09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10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11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12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13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14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15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16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17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18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19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20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21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22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23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24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25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26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27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28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29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30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31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32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33"/>
        </pc:sldMkLst>
      </pc:sldChg>
      <pc:sldChg chg="del modNotes">
        <pc:chgData name="Martin Menendez" userId="bee222e501ccd0c2" providerId="LiveId" clId="{DDDEA6A4-FABE-4D60-A64F-3DFBD1535C44}" dt="2024-07-21T05:23:44.466" v="39" actId="47"/>
        <pc:sldMkLst>
          <pc:docMk/>
          <pc:sldMk cId="0" sldId="334"/>
        </pc:sldMkLst>
      </pc:sldChg>
      <pc:sldChg chg="del modNotes">
        <pc:chgData name="Martin Menendez" userId="bee222e501ccd0c2" providerId="LiveId" clId="{DDDEA6A4-FABE-4D60-A64F-3DFBD1535C44}" dt="2024-07-21T05:23:41.959" v="38" actId="47"/>
        <pc:sldMkLst>
          <pc:docMk/>
          <pc:sldMk cId="0" sldId="335"/>
        </pc:sldMkLst>
      </pc:sldChg>
      <pc:sldChg chg="del modNotes">
        <pc:chgData name="Martin Menendez" userId="bee222e501ccd0c2" providerId="LiveId" clId="{DDDEA6A4-FABE-4D60-A64F-3DFBD1535C44}" dt="2024-07-21T05:23:39.932" v="37" actId="47"/>
        <pc:sldMkLst>
          <pc:docMk/>
          <pc:sldMk cId="0" sldId="336"/>
        </pc:sldMkLst>
      </pc:sldChg>
      <pc:sldChg chg="del modNotes">
        <pc:chgData name="Martin Menendez" userId="bee222e501ccd0c2" providerId="LiveId" clId="{DDDEA6A4-FABE-4D60-A64F-3DFBD1535C44}" dt="2024-07-21T05:24:13.787" v="43" actId="47"/>
        <pc:sldMkLst>
          <pc:docMk/>
          <pc:sldMk cId="0" sldId="337"/>
        </pc:sldMkLst>
      </pc:sldChg>
      <pc:sldChg chg="add del modNotes">
        <pc:chgData name="Martin Menendez" userId="bee222e501ccd0c2" providerId="LiveId" clId="{DDDEA6A4-FABE-4D60-A64F-3DFBD1535C44}" dt="2024-07-21T05:20:53.155" v="24" actId="47"/>
        <pc:sldMkLst>
          <pc:docMk/>
          <pc:sldMk cId="0" sldId="338"/>
        </pc:sldMkLst>
      </pc:sldChg>
      <pc:sldChg chg="add del modNotes">
        <pc:chgData name="Martin Menendez" userId="bee222e501ccd0c2" providerId="LiveId" clId="{DDDEA6A4-FABE-4D60-A64F-3DFBD1535C44}" dt="2024-07-21T05:24:16.665" v="44" actId="47"/>
        <pc:sldMkLst>
          <pc:docMk/>
          <pc:sldMk cId="0" sldId="339"/>
        </pc:sldMkLst>
      </pc:sldChg>
      <pc:sldChg chg="del modNotes">
        <pc:chgData name="Martin Menendez" userId="bee222e501ccd0c2" providerId="LiveId" clId="{DDDEA6A4-FABE-4D60-A64F-3DFBD1535C44}" dt="2024-07-21T05:24:20.107" v="45" actId="47"/>
        <pc:sldMkLst>
          <pc:docMk/>
          <pc:sldMk cId="0" sldId="340"/>
        </pc:sldMkLst>
      </pc:sldChg>
      <pc:sldChg chg="del modNotes">
        <pc:chgData name="Martin Menendez" userId="bee222e501ccd0c2" providerId="LiveId" clId="{DDDEA6A4-FABE-4D60-A64F-3DFBD1535C44}" dt="2024-07-21T05:24:04.804" v="41" actId="47"/>
        <pc:sldMkLst>
          <pc:docMk/>
          <pc:sldMk cId="0" sldId="341"/>
        </pc:sldMkLst>
      </pc:sldChg>
      <pc:sldChg chg="del modNotes">
        <pc:chgData name="Martin Menendez" userId="bee222e501ccd0c2" providerId="LiveId" clId="{DDDEA6A4-FABE-4D60-A64F-3DFBD1535C44}" dt="2024-07-21T05:24:06.140" v="42" actId="47"/>
        <pc:sldMkLst>
          <pc:docMk/>
          <pc:sldMk cId="0" sldId="342"/>
        </pc:sldMkLst>
      </pc:sldChg>
      <pc:sldChg chg="del modNotes">
        <pc:chgData name="Martin Menendez" userId="bee222e501ccd0c2" providerId="LiveId" clId="{DDDEA6A4-FABE-4D60-A64F-3DFBD1535C44}" dt="2024-07-21T05:21:04.450" v="25" actId="47"/>
        <pc:sldMkLst>
          <pc:docMk/>
          <pc:sldMk cId="0" sldId="343"/>
        </pc:sldMkLst>
      </pc:sldChg>
      <pc:sldChg chg="del modNotes">
        <pc:chgData name="Martin Menendez" userId="bee222e501ccd0c2" providerId="LiveId" clId="{DDDEA6A4-FABE-4D60-A64F-3DFBD1535C44}" dt="2024-07-21T05:21:04.450" v="25" actId="47"/>
        <pc:sldMkLst>
          <pc:docMk/>
          <pc:sldMk cId="0" sldId="344"/>
        </pc:sldMkLst>
      </pc:sldChg>
      <pc:sldChg chg="del modNotes">
        <pc:chgData name="Martin Menendez" userId="bee222e501ccd0c2" providerId="LiveId" clId="{DDDEA6A4-FABE-4D60-A64F-3DFBD1535C44}" dt="2024-07-21T05:21:04.450" v="25" actId="47"/>
        <pc:sldMkLst>
          <pc:docMk/>
          <pc:sldMk cId="0" sldId="345"/>
        </pc:sldMkLst>
      </pc:sldChg>
      <pc:sldChg chg="del modNotes">
        <pc:chgData name="Martin Menendez" userId="bee222e501ccd0c2" providerId="LiveId" clId="{DDDEA6A4-FABE-4D60-A64F-3DFBD1535C44}" dt="2024-07-21T05:21:04.450" v="25" actId="47"/>
        <pc:sldMkLst>
          <pc:docMk/>
          <pc:sldMk cId="0" sldId="346"/>
        </pc:sldMkLst>
      </pc:sldChg>
      <pc:sldChg chg="del modNotes">
        <pc:chgData name="Martin Menendez" userId="bee222e501ccd0c2" providerId="LiveId" clId="{DDDEA6A4-FABE-4D60-A64F-3DFBD1535C44}" dt="2024-07-21T05:21:04.450" v="25" actId="47"/>
        <pc:sldMkLst>
          <pc:docMk/>
          <pc:sldMk cId="0" sldId="347"/>
        </pc:sldMkLst>
      </pc:sldChg>
      <pc:sldChg chg="del modNotes">
        <pc:chgData name="Martin Menendez" userId="bee222e501ccd0c2" providerId="LiveId" clId="{DDDEA6A4-FABE-4D60-A64F-3DFBD1535C44}" dt="2024-07-21T05:24:02.795" v="40" actId="47"/>
        <pc:sldMkLst>
          <pc:docMk/>
          <pc:sldMk cId="0" sldId="348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49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50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51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52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53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54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55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56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57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58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59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60"/>
        </pc:sldMkLst>
      </pc:sldChg>
      <pc:sldChg chg="del modNotes">
        <pc:chgData name="Martin Menendez" userId="bee222e501ccd0c2" providerId="LiveId" clId="{DDDEA6A4-FABE-4D60-A64F-3DFBD1535C44}" dt="2024-07-21T05:21:35.388" v="26" actId="47"/>
        <pc:sldMkLst>
          <pc:docMk/>
          <pc:sldMk cId="0" sldId="361"/>
        </pc:sldMkLst>
      </pc:sldChg>
      <pc:sldChg chg="del modNotes">
        <pc:chgData name="Martin Menendez" userId="bee222e501ccd0c2" providerId="LiveId" clId="{DDDEA6A4-FABE-4D60-A64F-3DFBD1535C44}" dt="2024-07-21T05:21:35.388" v="26" actId="47"/>
        <pc:sldMkLst>
          <pc:docMk/>
          <pc:sldMk cId="0" sldId="362"/>
        </pc:sldMkLst>
      </pc:sldChg>
      <pc:sldChg chg="del modNotes">
        <pc:chgData name="Martin Menendez" userId="bee222e501ccd0c2" providerId="LiveId" clId="{DDDEA6A4-FABE-4D60-A64F-3DFBD1535C44}" dt="2024-07-21T05:21:35.388" v="26" actId="47"/>
        <pc:sldMkLst>
          <pc:docMk/>
          <pc:sldMk cId="0" sldId="363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64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65"/>
        </pc:sldMkLst>
      </pc:sldChg>
      <pc:sldChg chg="add del modNotes">
        <pc:chgData name="Martin Menendez" userId="bee222e501ccd0c2" providerId="LiveId" clId="{DDDEA6A4-FABE-4D60-A64F-3DFBD1535C44}" dt="2024-07-21T02:33:58.267" v="9"/>
        <pc:sldMkLst>
          <pc:docMk/>
          <pc:sldMk cId="0" sldId="366"/>
        </pc:sldMkLst>
      </pc:sldChg>
      <pc:sldChg chg="add del modNotes">
        <pc:chgData name="Martin Menendez" userId="bee222e501ccd0c2" providerId="LiveId" clId="{DDDEA6A4-FABE-4D60-A64F-3DFBD1535C44}" dt="2024-07-21T02:33:58.267" v="9"/>
        <pc:sldMkLst>
          <pc:docMk/>
          <pc:sldMk cId="0" sldId="367"/>
        </pc:sldMkLst>
      </pc:sldChg>
      <pc:sldChg chg="add del modNotes">
        <pc:chgData name="Martin Menendez" userId="bee222e501ccd0c2" providerId="LiveId" clId="{DDDEA6A4-FABE-4D60-A64F-3DFBD1535C44}" dt="2024-07-21T02:33:58.267" v="9"/>
        <pc:sldMkLst>
          <pc:docMk/>
          <pc:sldMk cId="0" sldId="368"/>
        </pc:sldMkLst>
      </pc:sldChg>
      <pc:sldChg chg="add del modNotes">
        <pc:chgData name="Martin Menendez" userId="bee222e501ccd0c2" providerId="LiveId" clId="{DDDEA6A4-FABE-4D60-A64F-3DFBD1535C44}" dt="2024-07-21T02:33:58.267" v="9"/>
        <pc:sldMkLst>
          <pc:docMk/>
          <pc:sldMk cId="0" sldId="369"/>
        </pc:sldMkLst>
      </pc:sldChg>
      <pc:sldChg chg="add del modNotes">
        <pc:chgData name="Martin Menendez" userId="bee222e501ccd0c2" providerId="LiveId" clId="{DDDEA6A4-FABE-4D60-A64F-3DFBD1535C44}" dt="2024-07-21T02:33:58.267" v="9"/>
        <pc:sldMkLst>
          <pc:docMk/>
          <pc:sldMk cId="0" sldId="370"/>
        </pc:sldMkLst>
      </pc:sldChg>
      <pc:sldChg chg="add del modNotes">
        <pc:chgData name="Martin Menendez" userId="bee222e501ccd0c2" providerId="LiveId" clId="{DDDEA6A4-FABE-4D60-A64F-3DFBD1535C44}" dt="2024-07-21T02:33:58.267" v="9"/>
        <pc:sldMkLst>
          <pc:docMk/>
          <pc:sldMk cId="0" sldId="371"/>
        </pc:sldMkLst>
      </pc:sldChg>
      <pc:sldChg chg="add del modNotes">
        <pc:chgData name="Martin Menendez" userId="bee222e501ccd0c2" providerId="LiveId" clId="{DDDEA6A4-FABE-4D60-A64F-3DFBD1535C44}" dt="2024-07-21T02:33:58.267" v="9"/>
        <pc:sldMkLst>
          <pc:docMk/>
          <pc:sldMk cId="0" sldId="372"/>
        </pc:sldMkLst>
      </pc:sldChg>
      <pc:sldChg chg="add del modNotes">
        <pc:chgData name="Martin Menendez" userId="bee222e501ccd0c2" providerId="LiveId" clId="{DDDEA6A4-FABE-4D60-A64F-3DFBD1535C44}" dt="2024-07-21T02:33:58.267" v="9"/>
        <pc:sldMkLst>
          <pc:docMk/>
          <pc:sldMk cId="0" sldId="373"/>
        </pc:sldMkLst>
      </pc:sldChg>
      <pc:sldChg chg="add del modNotes">
        <pc:chgData name="Martin Menendez" userId="bee222e501ccd0c2" providerId="LiveId" clId="{DDDEA6A4-FABE-4D60-A64F-3DFBD1535C44}" dt="2024-07-21T02:33:58.267" v="9"/>
        <pc:sldMkLst>
          <pc:docMk/>
          <pc:sldMk cId="0" sldId="374"/>
        </pc:sldMkLst>
      </pc:sldChg>
      <pc:sldChg chg="add del modNotes">
        <pc:chgData name="Martin Menendez" userId="bee222e501ccd0c2" providerId="LiveId" clId="{DDDEA6A4-FABE-4D60-A64F-3DFBD1535C44}" dt="2024-07-21T02:33:58.267" v="9"/>
        <pc:sldMkLst>
          <pc:docMk/>
          <pc:sldMk cId="0" sldId="375"/>
        </pc:sldMkLst>
      </pc:sldChg>
      <pc:sldChg chg="add del modNotes">
        <pc:chgData name="Martin Menendez" userId="bee222e501ccd0c2" providerId="LiveId" clId="{DDDEA6A4-FABE-4D60-A64F-3DFBD1535C44}" dt="2024-07-21T02:33:58.267" v="9"/>
        <pc:sldMkLst>
          <pc:docMk/>
          <pc:sldMk cId="0" sldId="376"/>
        </pc:sldMkLst>
      </pc:sldChg>
      <pc:sldChg chg="add del modNotes">
        <pc:chgData name="Martin Menendez" userId="bee222e501ccd0c2" providerId="LiveId" clId="{DDDEA6A4-FABE-4D60-A64F-3DFBD1535C44}" dt="2024-07-21T02:33:58.267" v="9"/>
        <pc:sldMkLst>
          <pc:docMk/>
          <pc:sldMk cId="0" sldId="377"/>
        </pc:sldMkLst>
      </pc:sldChg>
      <pc:sldChg chg="add del modNotes">
        <pc:chgData name="Martin Menendez" userId="bee222e501ccd0c2" providerId="LiveId" clId="{DDDEA6A4-FABE-4D60-A64F-3DFBD1535C44}" dt="2024-07-21T02:33:58.267" v="9"/>
        <pc:sldMkLst>
          <pc:docMk/>
          <pc:sldMk cId="0" sldId="378"/>
        </pc:sldMkLst>
      </pc:sldChg>
      <pc:sldChg chg="add del modNotes">
        <pc:chgData name="Martin Menendez" userId="bee222e501ccd0c2" providerId="LiveId" clId="{DDDEA6A4-FABE-4D60-A64F-3DFBD1535C44}" dt="2024-07-21T02:33:58.267" v="9"/>
        <pc:sldMkLst>
          <pc:docMk/>
          <pc:sldMk cId="0" sldId="379"/>
        </pc:sldMkLst>
      </pc:sldChg>
      <pc:sldChg chg="add del modNotes">
        <pc:chgData name="Martin Menendez" userId="bee222e501ccd0c2" providerId="LiveId" clId="{DDDEA6A4-FABE-4D60-A64F-3DFBD1535C44}" dt="2024-07-21T02:33:58.267" v="9"/>
        <pc:sldMkLst>
          <pc:docMk/>
          <pc:sldMk cId="0" sldId="380"/>
        </pc:sldMkLst>
      </pc:sldChg>
      <pc:sldChg chg="add modNotes">
        <pc:chgData name="Martin Menendez" userId="bee222e501ccd0c2" providerId="LiveId" clId="{DDDEA6A4-FABE-4D60-A64F-3DFBD1535C44}" dt="2024-07-21T02:33:58.267" v="9"/>
        <pc:sldMkLst>
          <pc:docMk/>
          <pc:sldMk cId="0" sldId="381"/>
        </pc:sldMkLst>
      </pc:sldChg>
      <pc:sldChg chg="add modNotes">
        <pc:chgData name="Martin Menendez" userId="bee222e501ccd0c2" providerId="LiveId" clId="{DDDEA6A4-FABE-4D60-A64F-3DFBD1535C44}" dt="2024-07-21T02:33:58.267" v="9"/>
        <pc:sldMkLst>
          <pc:docMk/>
          <pc:sldMk cId="0" sldId="382"/>
        </pc:sldMkLst>
      </pc:sldChg>
      <pc:sldChg chg="add modNotes">
        <pc:chgData name="Martin Menendez" userId="bee222e501ccd0c2" providerId="LiveId" clId="{DDDEA6A4-FABE-4D60-A64F-3DFBD1535C44}" dt="2024-07-21T02:33:58.267" v="9"/>
        <pc:sldMkLst>
          <pc:docMk/>
          <pc:sldMk cId="0" sldId="383"/>
        </pc:sldMkLst>
      </pc:sldChg>
      <pc:sldChg chg="add modNotes">
        <pc:chgData name="Martin Menendez" userId="bee222e501ccd0c2" providerId="LiveId" clId="{DDDEA6A4-FABE-4D60-A64F-3DFBD1535C44}" dt="2024-07-21T02:33:58.267" v="9"/>
        <pc:sldMkLst>
          <pc:docMk/>
          <pc:sldMk cId="0" sldId="384"/>
        </pc:sldMkLst>
      </pc:sldChg>
      <pc:sldChg chg="add">
        <pc:chgData name="Martin Menendez" userId="bee222e501ccd0c2" providerId="LiveId" clId="{DDDEA6A4-FABE-4D60-A64F-3DFBD1535C44}" dt="2024-07-21T02:33:58.267" v="9"/>
        <pc:sldMkLst>
          <pc:docMk/>
          <pc:sldMk cId="0" sldId="385"/>
        </pc:sldMkLst>
      </pc:sldChg>
      <pc:sldChg chg="add">
        <pc:chgData name="Martin Menendez" userId="bee222e501ccd0c2" providerId="LiveId" clId="{DDDEA6A4-FABE-4D60-A64F-3DFBD1535C44}" dt="2024-07-21T02:33:58.267" v="9"/>
        <pc:sldMkLst>
          <pc:docMk/>
          <pc:sldMk cId="0" sldId="386"/>
        </pc:sldMkLst>
      </pc:sldChg>
      <pc:sldChg chg="add">
        <pc:chgData name="Martin Menendez" userId="bee222e501ccd0c2" providerId="LiveId" clId="{DDDEA6A4-FABE-4D60-A64F-3DFBD1535C44}" dt="2024-07-21T02:33:58.267" v="9"/>
        <pc:sldMkLst>
          <pc:docMk/>
          <pc:sldMk cId="0" sldId="387"/>
        </pc:sldMkLst>
      </pc:sldChg>
      <pc:sldChg chg="add del">
        <pc:chgData name="Martin Menendez" userId="bee222e501ccd0c2" providerId="LiveId" clId="{DDDEA6A4-FABE-4D60-A64F-3DFBD1535C44}" dt="2024-07-21T05:26:59.271" v="49" actId="47"/>
        <pc:sldMkLst>
          <pc:docMk/>
          <pc:sldMk cId="0" sldId="388"/>
        </pc:sldMkLst>
      </pc:sldChg>
      <pc:sldChg chg="add del">
        <pc:chgData name="Martin Menendez" userId="bee222e501ccd0c2" providerId="LiveId" clId="{DDDEA6A4-FABE-4D60-A64F-3DFBD1535C44}" dt="2024-07-21T05:26:48.347" v="46" actId="47"/>
        <pc:sldMkLst>
          <pc:docMk/>
          <pc:sldMk cId="0" sldId="389"/>
        </pc:sldMkLst>
      </pc:sldChg>
      <pc:sldChg chg="add del">
        <pc:chgData name="Martin Menendez" userId="bee222e501ccd0c2" providerId="LiveId" clId="{DDDEA6A4-FABE-4D60-A64F-3DFBD1535C44}" dt="2024-07-21T05:26:51.398" v="47" actId="47"/>
        <pc:sldMkLst>
          <pc:docMk/>
          <pc:sldMk cId="0" sldId="390"/>
        </pc:sldMkLst>
      </pc:sldChg>
      <pc:sldChg chg="add del">
        <pc:chgData name="Martin Menendez" userId="bee222e501ccd0c2" providerId="LiveId" clId="{DDDEA6A4-FABE-4D60-A64F-3DFBD1535C44}" dt="2024-07-21T05:26:54.444" v="48" actId="47"/>
        <pc:sldMkLst>
          <pc:docMk/>
          <pc:sldMk cId="0" sldId="391"/>
        </pc:sldMkLst>
      </pc:sldChg>
      <pc:sldChg chg="add">
        <pc:chgData name="Martin Menendez" userId="bee222e501ccd0c2" providerId="LiveId" clId="{DDDEA6A4-FABE-4D60-A64F-3DFBD1535C44}" dt="2024-07-21T02:33:58.267" v="9"/>
        <pc:sldMkLst>
          <pc:docMk/>
          <pc:sldMk cId="0" sldId="392"/>
        </pc:sldMkLst>
      </pc:sldChg>
      <pc:sldChg chg="add">
        <pc:chgData name="Martin Menendez" userId="bee222e501ccd0c2" providerId="LiveId" clId="{DDDEA6A4-FABE-4D60-A64F-3DFBD1535C44}" dt="2024-07-21T02:33:58.267" v="9"/>
        <pc:sldMkLst>
          <pc:docMk/>
          <pc:sldMk cId="0" sldId="393"/>
        </pc:sldMkLst>
      </pc:sldChg>
      <pc:sldChg chg="add">
        <pc:chgData name="Martin Menendez" userId="bee222e501ccd0c2" providerId="LiveId" clId="{DDDEA6A4-FABE-4D60-A64F-3DFBD1535C44}" dt="2024-07-21T02:33:58.267" v="9"/>
        <pc:sldMkLst>
          <pc:docMk/>
          <pc:sldMk cId="0" sldId="394"/>
        </pc:sldMkLst>
      </pc:sldChg>
      <pc:sldChg chg="add del ord modNotes">
        <pc:chgData name="Martin Menendez" userId="bee222e501ccd0c2" providerId="LiveId" clId="{DDDEA6A4-FABE-4D60-A64F-3DFBD1535C44}" dt="2024-07-21T05:22:26.243" v="27" actId="47"/>
        <pc:sldMkLst>
          <pc:docMk/>
          <pc:sldMk cId="0" sldId="395"/>
        </pc:sldMkLst>
      </pc:sldChg>
      <pc:sldChg chg="add del ord modNotes">
        <pc:chgData name="Martin Menendez" userId="bee222e501ccd0c2" providerId="LiveId" clId="{DDDEA6A4-FABE-4D60-A64F-3DFBD1535C44}" dt="2024-07-21T05:22:28.210" v="28" actId="47"/>
        <pc:sldMkLst>
          <pc:docMk/>
          <pc:sldMk cId="0" sldId="396"/>
        </pc:sldMkLst>
      </pc:sldChg>
      <pc:sldChg chg="add del">
        <pc:chgData name="Martin Menendez" userId="bee222e501ccd0c2" providerId="LiveId" clId="{DDDEA6A4-FABE-4D60-A64F-3DFBD1535C44}" dt="2024-07-21T02:34:58.067" v="15"/>
        <pc:sldMkLst>
          <pc:docMk/>
          <pc:sldMk cId="0" sldId="397"/>
        </pc:sldMkLst>
      </pc:sldChg>
      <pc:sldChg chg="add del">
        <pc:chgData name="Martin Menendez" userId="bee222e501ccd0c2" providerId="LiveId" clId="{DDDEA6A4-FABE-4D60-A64F-3DFBD1535C44}" dt="2024-07-21T02:34:58.067" v="15"/>
        <pc:sldMkLst>
          <pc:docMk/>
          <pc:sldMk cId="0" sldId="398"/>
        </pc:sldMkLst>
      </pc:sldChg>
      <pc:sldChg chg="add del">
        <pc:chgData name="Martin Menendez" userId="bee222e501ccd0c2" providerId="LiveId" clId="{DDDEA6A4-FABE-4D60-A64F-3DFBD1535C44}" dt="2024-07-21T02:34:58.067" v="15"/>
        <pc:sldMkLst>
          <pc:docMk/>
          <pc:sldMk cId="0" sldId="399"/>
        </pc:sldMkLst>
      </pc:sldChg>
      <pc:sldChg chg="add del">
        <pc:chgData name="Martin Menendez" userId="bee222e501ccd0c2" providerId="LiveId" clId="{DDDEA6A4-FABE-4D60-A64F-3DFBD1535C44}" dt="2024-07-21T02:34:58.067" v="15"/>
        <pc:sldMkLst>
          <pc:docMk/>
          <pc:sldMk cId="0" sldId="400"/>
        </pc:sldMkLst>
      </pc:sldChg>
      <pc:sldChg chg="add del">
        <pc:chgData name="Martin Menendez" userId="bee222e501ccd0c2" providerId="LiveId" clId="{DDDEA6A4-FABE-4D60-A64F-3DFBD1535C44}" dt="2024-07-21T02:34:58.067" v="15"/>
        <pc:sldMkLst>
          <pc:docMk/>
          <pc:sldMk cId="0" sldId="401"/>
        </pc:sldMkLst>
      </pc:sldChg>
      <pc:sldChg chg="add del">
        <pc:chgData name="Martin Menendez" userId="bee222e501ccd0c2" providerId="LiveId" clId="{DDDEA6A4-FABE-4D60-A64F-3DFBD1535C44}" dt="2024-07-21T02:35:07.660" v="16"/>
        <pc:sldMkLst>
          <pc:docMk/>
          <pc:sldMk cId="0" sldId="402"/>
        </pc:sldMkLst>
      </pc:sldChg>
      <pc:sldChg chg="add del">
        <pc:chgData name="Martin Menendez" userId="bee222e501ccd0c2" providerId="LiveId" clId="{DDDEA6A4-FABE-4D60-A64F-3DFBD1535C44}" dt="2024-07-21T02:35:07.660" v="16"/>
        <pc:sldMkLst>
          <pc:docMk/>
          <pc:sldMk cId="0" sldId="403"/>
        </pc:sldMkLst>
      </pc:sldChg>
      <pc:sldChg chg="add del">
        <pc:chgData name="Martin Menendez" userId="bee222e501ccd0c2" providerId="LiveId" clId="{DDDEA6A4-FABE-4D60-A64F-3DFBD1535C44}" dt="2024-07-21T02:36:15.187" v="17"/>
        <pc:sldMkLst>
          <pc:docMk/>
          <pc:sldMk cId="0" sldId="404"/>
        </pc:sldMkLst>
      </pc:sldChg>
      <pc:sldChg chg="add del">
        <pc:chgData name="Martin Menendez" userId="bee222e501ccd0c2" providerId="LiveId" clId="{DDDEA6A4-FABE-4D60-A64F-3DFBD1535C44}" dt="2024-07-21T02:37:52.660" v="18"/>
        <pc:sldMkLst>
          <pc:docMk/>
          <pc:sldMk cId="0" sldId="405"/>
        </pc:sldMkLst>
      </pc:sldChg>
      <pc:sldChg chg="add del">
        <pc:chgData name="Martin Menendez" userId="bee222e501ccd0c2" providerId="LiveId" clId="{DDDEA6A4-FABE-4D60-A64F-3DFBD1535C44}" dt="2024-07-21T02:37:52.660" v="18"/>
        <pc:sldMkLst>
          <pc:docMk/>
          <pc:sldMk cId="0" sldId="406"/>
        </pc:sldMkLst>
      </pc:sldChg>
      <pc:sldChg chg="add del">
        <pc:chgData name="Martin Menendez" userId="bee222e501ccd0c2" providerId="LiveId" clId="{DDDEA6A4-FABE-4D60-A64F-3DFBD1535C44}" dt="2024-07-21T02:37:52.660" v="18"/>
        <pc:sldMkLst>
          <pc:docMk/>
          <pc:sldMk cId="0" sldId="407"/>
        </pc:sldMkLst>
      </pc:sldChg>
      <pc:sldChg chg="add del">
        <pc:chgData name="Martin Menendez" userId="bee222e501ccd0c2" providerId="LiveId" clId="{DDDEA6A4-FABE-4D60-A64F-3DFBD1535C44}" dt="2024-07-21T02:37:52.660" v="18"/>
        <pc:sldMkLst>
          <pc:docMk/>
          <pc:sldMk cId="0" sldId="408"/>
        </pc:sldMkLst>
      </pc:sldChg>
      <pc:sldChg chg="add del">
        <pc:chgData name="Martin Menendez" userId="bee222e501ccd0c2" providerId="LiveId" clId="{DDDEA6A4-FABE-4D60-A64F-3DFBD1535C44}" dt="2024-07-21T02:37:52.660" v="18"/>
        <pc:sldMkLst>
          <pc:docMk/>
          <pc:sldMk cId="0" sldId="409"/>
        </pc:sldMkLst>
      </pc:sldChg>
      <pc:sldChg chg="add del">
        <pc:chgData name="Martin Menendez" userId="bee222e501ccd0c2" providerId="LiveId" clId="{DDDEA6A4-FABE-4D60-A64F-3DFBD1535C44}" dt="2024-07-21T02:37:52.660" v="18"/>
        <pc:sldMkLst>
          <pc:docMk/>
          <pc:sldMk cId="0" sldId="410"/>
        </pc:sldMkLst>
      </pc:sldChg>
      <pc:sldChg chg="add del">
        <pc:chgData name="Martin Menendez" userId="bee222e501ccd0c2" providerId="LiveId" clId="{DDDEA6A4-FABE-4D60-A64F-3DFBD1535C44}" dt="2024-07-21T02:37:52.660" v="18"/>
        <pc:sldMkLst>
          <pc:docMk/>
          <pc:sldMk cId="0" sldId="411"/>
        </pc:sldMkLst>
      </pc:sldChg>
      <pc:sldChg chg="add del">
        <pc:chgData name="Martin Menendez" userId="bee222e501ccd0c2" providerId="LiveId" clId="{DDDEA6A4-FABE-4D60-A64F-3DFBD1535C44}" dt="2024-07-21T02:37:52.660" v="18"/>
        <pc:sldMkLst>
          <pc:docMk/>
          <pc:sldMk cId="0" sldId="412"/>
        </pc:sldMkLst>
      </pc:sldChg>
      <pc:sldChg chg="add del">
        <pc:chgData name="Martin Menendez" userId="bee222e501ccd0c2" providerId="LiveId" clId="{DDDEA6A4-FABE-4D60-A64F-3DFBD1535C44}" dt="2024-07-21T02:37:52.660" v="18"/>
        <pc:sldMkLst>
          <pc:docMk/>
          <pc:sldMk cId="0" sldId="413"/>
        </pc:sldMkLst>
      </pc:sldChg>
      <pc:sldChg chg="add del">
        <pc:chgData name="Martin Menendez" userId="bee222e501ccd0c2" providerId="LiveId" clId="{DDDEA6A4-FABE-4D60-A64F-3DFBD1535C44}" dt="2024-07-21T02:37:52.660" v="18"/>
        <pc:sldMkLst>
          <pc:docMk/>
          <pc:sldMk cId="0" sldId="414"/>
        </pc:sldMkLst>
      </pc:sldChg>
      <pc:sldChg chg="add">
        <pc:chgData name="Martin Menendez" userId="bee222e501ccd0c2" providerId="LiveId" clId="{DDDEA6A4-FABE-4D60-A64F-3DFBD1535C44}" dt="2024-07-21T02:37:52.660" v="18"/>
        <pc:sldMkLst>
          <pc:docMk/>
          <pc:sldMk cId="0" sldId="415"/>
        </pc:sldMkLst>
      </pc:sldChg>
      <pc:sldChg chg="add">
        <pc:chgData name="Martin Menendez" userId="bee222e501ccd0c2" providerId="LiveId" clId="{DDDEA6A4-FABE-4D60-A64F-3DFBD1535C44}" dt="2024-07-21T02:37:52.660" v="18"/>
        <pc:sldMkLst>
          <pc:docMk/>
          <pc:sldMk cId="0" sldId="416"/>
        </pc:sldMkLst>
      </pc:sldChg>
      <pc:sldChg chg="add">
        <pc:chgData name="Martin Menendez" userId="bee222e501ccd0c2" providerId="LiveId" clId="{DDDEA6A4-FABE-4D60-A64F-3DFBD1535C44}" dt="2024-07-21T02:38:03.213" v="19"/>
        <pc:sldMkLst>
          <pc:docMk/>
          <pc:sldMk cId="0" sldId="417"/>
        </pc:sldMkLst>
      </pc:sldChg>
      <pc:sldChg chg="add">
        <pc:chgData name="Martin Menendez" userId="bee222e501ccd0c2" providerId="LiveId" clId="{DDDEA6A4-FABE-4D60-A64F-3DFBD1535C44}" dt="2024-07-21T02:38:03.213" v="19"/>
        <pc:sldMkLst>
          <pc:docMk/>
          <pc:sldMk cId="0" sldId="418"/>
        </pc:sldMkLst>
      </pc:sldChg>
      <pc:sldChg chg="add">
        <pc:chgData name="Martin Menendez" userId="bee222e501ccd0c2" providerId="LiveId" clId="{DDDEA6A4-FABE-4D60-A64F-3DFBD1535C44}" dt="2024-07-21T02:38:03.213" v="19"/>
        <pc:sldMkLst>
          <pc:docMk/>
          <pc:sldMk cId="0" sldId="419"/>
        </pc:sldMkLst>
      </pc:sldChg>
      <pc:sldChg chg="add">
        <pc:chgData name="Martin Menendez" userId="bee222e501ccd0c2" providerId="LiveId" clId="{DDDEA6A4-FABE-4D60-A64F-3DFBD1535C44}" dt="2024-07-21T02:38:03.213" v="19"/>
        <pc:sldMkLst>
          <pc:docMk/>
          <pc:sldMk cId="0" sldId="420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e2c12214a7_0_3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e2c12214a7_0_3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g5f1c603ee7_0_12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3" name="Google Shape;3533;g5f1c603ee7_0_12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8" name="Google Shape;3638;g5f1c603ee7_0_14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9" name="Google Shape;3639;g5f1c603ee7_0_14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5" name="Google Shape;3675;g5f1c603ee7_0_2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6" name="Google Shape;3676;g5f1c603ee7_0_2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3" name="Google Shape;3413;ge2c587c19e_0_10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4" name="Google Shape;3414;ge2c587c19e_0_10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0" name="Google Shape;3560;g79996ba460_0_38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1" name="Google Shape;3561;g79996ba460_0_38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8" name="Google Shape;3568;gbdddfc08c2_0_1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9" name="Google Shape;3569;gbdddfc08c2_0_1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5" name="Google Shape;3575;gbdddfc08c2_0_1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6" name="Google Shape;3576;gbdddfc08c2_0_1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3" name="Google Shape;3583;gbec31505a2_0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4" name="Google Shape;3584;gbec31505a2_0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3" name="Google Shape;3593;gbec31505a2_0_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4" name="Google Shape;3594;gbec31505a2_0_1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5" name="Google Shape;3605;gbdddfc08c2_0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6" name="Google Shape;3606;gbdddfc08c2_0_2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9941dcb10c_0_6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9941dcb10c_0_6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5" name="Google Shape;3615;gbec31505a2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6" name="Google Shape;3616;gbec31505a2_0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3" name="Google Shape;3623;gbec31505a2_0_2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4" name="Google Shape;3624;gbec31505a2_0_2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0" name="Google Shape;3630;gbec31505a2_0_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1" name="Google Shape;3631;gbec31505a2_0_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7" name="Google Shape;3637;gbd511fd7db_1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8" name="Google Shape;3638;gbd511fd7db_1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3" name="Google Shape;3653;gbda8bcfbab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4" name="Google Shape;3654;gbda8bcfbab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6" name="Google Shape;3666;gbd94e1467c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7" name="Google Shape;3667;gbd94e1467c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4" name="Google Shape;4184;g5f1c603ee7_0_19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5" name="Google Shape;4185;g5f1c603ee7_0_19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9" name="Google Shape;4209;g5f1c603ee7_0_4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0" name="Google Shape;4210;g5f1c603ee7_0_4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7" name="Google Shape;4217;g5f1c603ee7_0_4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8" name="Google Shape;4218;g5f1c603ee7_0_4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1" name="Google Shape;4241;g5d59bae07c_4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2" name="Google Shape;4242;g5d59bae07c_4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9941dcb10c_0_6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9941dcb10c_0_6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5" name="Google Shape;4265;g5d59bae07c_4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6" name="Google Shape;4266;g5d59bae07c_4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9" name="Google Shape;4319;g9941dcb10c_0_24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0" name="Google Shape;4320;g9941dcb10c_0_24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5" name="Google Shape;4335;g9941dcb10c_0_24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6" name="Google Shape;4336;g9941dcb10c_0_24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4" name="Google Shape;4344;g9941dcb10c_0_24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5" name="Google Shape;4345;g9941dcb10c_0_24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2" name="Google Shape;4352;g9941dcb10c_0_24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3" name="Google Shape;4353;g9941dcb10c_0_24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1" name="Google Shape;4361;g9941dcb10c_0_26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2" name="Google Shape;4362;g9941dcb10c_0_26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0" name="Google Shape;4370;g9941dcb10c_0_26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1" name="Google Shape;4371;g9941dcb10c_0_26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3" name="Google Shape;1953;g274a87593da_0_20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4" name="Google Shape;1954;g274a87593da_0_20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1" name="Google Shape;1961;g5e55fda023_0_12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2" name="Google Shape;1962;g5e55fda023_0_12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8" name="Google Shape;1968;g1873ebd5677_0_9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9" name="Google Shape;1969;g1873ebd5677_0_9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9941dcb10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9941dcb10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5" name="Google Shape;1975;g1873ebd5677_0_9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6" name="Google Shape;1976;g1873ebd5677_0_9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9" name="Google Shape;4379;g5d636a28a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0" name="Google Shape;4380;g5d636a28a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0" name="Google Shape;4490;g5d59bae07c_4_1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1" name="Google Shape;4491;g5d59bae07c_4_1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7" name="Google Shape;3897;g7358cf32a8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8" name="Google Shape;3898;g7358cf32a8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5" name="Google Shape;3905;gbfeed7881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6" name="Google Shape;3906;gbfeed7881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9" name="Google Shape;3999;g6f17e3b3bb_0_5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0" name="Google Shape;4000;g6f17e3b3bb_0_5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7" name="Google Shape;4007;g6f17e3b3bb_0_7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8" name="Google Shape;4008;g6f17e3b3bb_0_7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3" name="Google Shape;4533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4" name="Google Shape;4534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9941dcb10c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9941dcb10c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9941dcb10c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9941dcb10c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9941dcb10c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9941dcb10c_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9941dcb10c_0_2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9941dcb10c_0_2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g9941dcb10c_0_7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9" name="Google Shape;689;g9941dcb10c_0_7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943;g5e9b24414f_1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4" name="Google Shape;944;g5e9b24414f_1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g9941dcb10c_0_10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5" name="Google Shape;955;g9941dcb10c_0_10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Google Shape;983;g9941dcb10c_0_10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4" name="Google Shape;984;g9941dcb10c_0_10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g9941dcb10c_0_10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4" name="Google Shape;1014;g9941dcb10c_0_10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g498e7e66b8_2_1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2" name="Google Shape;1032;g498e7e66b8_2_1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Google Shape;1066;g5d1a079e1d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7" name="Google Shape;1067;g5d1a079e1d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" name="Google Shape;1136;gbdddfc08c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7" name="Google Shape;1137;gbdddfc08c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gbdddfc08c2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9" name="Google Shape;1169;gbdddfc08c2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7" name="Google Shape;1207;g5d1a079e1d_0_1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8" name="Google Shape;1208;g5d1a079e1d_0_1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1" name="Google Shape;1311;g52bc91341a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2" name="Google Shape;1312;g52bc91341a_0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8" name="Google Shape;1348;g79996ba460_0_12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9" name="Google Shape;1349;g79996ba460_0_12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g5e9b24414f_0_15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4" name="Google Shape;904;g5e9b24414f_0_15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g5e9b24414f_1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1" name="Google Shape;921;g5e9b24414f_1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5baf53bd88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9" name="Google Shape;639;g5baf53bd88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1873ebd567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7" name="Google Shape;647;g1873ebd567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1873ebd5677_0_2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7" name="Google Shape;657;g1873ebd5677_0_2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g1873ebd5677_0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7" name="Google Shape;667;g1873ebd5677_0_2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1873ebd5677_0_2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2" name="Google Shape;682;g1873ebd5677_0_2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g1873ebd5677_0_2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0" name="Google Shape;690;g1873ebd5677_0_2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g5baf53bd8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Google Shape;699;g5baf53bd8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g1873ebd5677_0_5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7" name="Google Shape;707;g1873ebd5677_0_5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1873ebd5677_0_5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9" name="Google Shape;739;g1873ebd5677_0_5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g1873ebd5677_0_5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7" name="Google Shape;757;g1873ebd5677_0_5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g6f14f59046_3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2" name="Google Shape;792;g6f14f59046_3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g1873ebd5677_0_6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1" name="Google Shape;801;g1873ebd5677_0_6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g1873ebd5677_0_7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8" name="Google Shape;908;g1873ebd5677_0_7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g1873ebd5677_0_4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5" name="Google Shape;915;g1873ebd5677_0_4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g1873ebd5677_0_4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4" name="Google Shape;924;g1873ebd5677_0_4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Google Shape;1071;g9941dcb10c_0_12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2" name="Google Shape;1072;g9941dcb10c_0_12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Google Shape;1079;g9941dcb10c_0_13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0" name="Google Shape;1080;g9941dcb10c_0_13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g9941dcb10c_0_13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6" name="Google Shape;1106;g9941dcb10c_0_13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e2c587c19e_0_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e2c587c19e_0_1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4" name="Google Shape;1144;g9941dcb10c_0_13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5" name="Google Shape;1145;g9941dcb10c_0_13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Grandes = más recursos</a:t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3" name="Google Shape;1323;g9941dcb10c_0_15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4" name="Google Shape;1324;g9941dcb10c_0_15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3" name="Google Shape;1333;g9941dcb10c_0_15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4" name="Google Shape;1334;g9941dcb10c_0_15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4" name="Google Shape;1414;g9941dcb10c_0_16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5" name="Google Shape;1415;g9941dcb10c_0_16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3" name="Google Shape;1463;g9941dcb10c_0_16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4" name="Google Shape;1464;g9941dcb10c_0_16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8" name="Google Shape;1508;g9941dcb10c_0_17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9" name="Google Shape;1509;g9941dcb10c_0_17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9" name="Google Shape;1519;g9941dcb10c_0_17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0" name="Google Shape;1520;g9941dcb10c_0_17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9" name="Google Shape;1529;g9941dcb10c_0_17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0" name="Google Shape;1530;g9941dcb10c_0_17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7" name="Google Shape;2077;g9941dcb10c_0_22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8" name="Google Shape;2078;g9941dcb10c_0_22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g9941dcb10c_0_22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9" name="Google Shape;2089;g9941dcb10c_0_22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e2c587c19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e2c587c19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2" name="Google Shape;2102;g9941dcb10c_0_23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3" name="Google Shape;2103;g9941dcb10c_0_23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9" name="Google Shape;2119;g9941dcb10c_0_23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0" name="Google Shape;2120;g9941dcb10c_0_23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3" name="Google Shape;2183;g9941dcb10c_0_23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4" name="Google Shape;2184;g9941dcb10c_0_23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4" name="Google Shape;2194;g498cfc4c76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5" name="Google Shape;2195;g498cfc4c76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2" name="Google Shape;2202;g5e9b24414f_1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3" name="Google Shape;2203;g5e9b24414f_1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7" name="Google Shape;2227;g5e9b24414f_1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8" name="Google Shape;2228;g5e9b24414f_1_1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5" name="Google Shape;2245;g5e9dba2335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6" name="Google Shape;2246;g5e9dba2335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3" name="Google Shape;2283;g5ea07edc35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4" name="Google Shape;2284;g5ea07edc35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2" name="Google Shape;2332;g5ea07edc35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3" name="Google Shape;2333;g5ea07edc35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1" name="Google Shape;2381;g5ea07edc35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2" name="Google Shape;2382;g5ea07edc35_0_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79996ba460_0_43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79996ba460_0_43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0" name="Google Shape;2430;g5ea07edc35_0_1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1" name="Google Shape;2431;g5ea07edc35_0_1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9" name="Google Shape;2479;g5ea07edc35_0_2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0" name="Google Shape;2480;g5ea07edc35_0_2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2" name="Google Shape;2532;g5ea07edc35_0_2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3" name="Google Shape;2533;g5ea07edc35_0_2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5" name="Google Shape;2585;g5ea07edc35_0_3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6" name="Google Shape;2586;g5ea07edc35_0_3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8" name="Google Shape;2638;g5ea07edc35_0_3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9" name="Google Shape;2639;g5ea07edc35_0_3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1" name="Google Shape;2691;g5ea07edc35_0_4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2" name="Google Shape;2692;g5ea07edc35_0_4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4" name="Google Shape;2744;g5ea07edc35_0_5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5" name="Google Shape;2745;g5ea07edc35_0_5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9" name="Google Shape;2809;g498cfc4c76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0" name="Google Shape;2810;g498cfc4c76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7" name="Google Shape;2817;g5d59bae07c_4_3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8" name="Google Shape;2818;g5d59bae07c_4_3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7" name="Google Shape;2857;g5d59bae07c_4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8" name="Google Shape;2858;g5d59bae07c_4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79996ba460_0_8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79996ba460_0_8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g5d636a28a5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6" name="Google Shape;2876;g5d636a28a5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g5ca7905885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4" name="Google Shape;2884;g5ca7905885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g5ca7905885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4" name="Google Shape;2904;g5ca7905885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3" name="Google Shape;2923;g5ca7905885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4" name="Google Shape;2924;g5ca7905885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7" name="Google Shape;2947;g5ca7905885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8" name="Google Shape;2948;g5ca7905885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g5ca7905885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2" name="Google Shape;2972;g5ca7905885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9" name="Google Shape;2999;g5ca7905885_0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0" name="Google Shape;3000;g5ca7905885_0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0" name="Google Shape;3030;g5d1a079e1d_0_4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1" name="Google Shape;3031;g5d1a079e1d_0_4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8" name="Google Shape;3048;g498e7e66b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9" name="Google Shape;3049;g498e7e66b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6" name="Google Shape;3056;g5f1c603ee7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7" name="Google Shape;3057;g5f1c603ee7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79996ba460_0_8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79996ba460_0_8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g5f1c603ee7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4" name="Google Shape;3084;g5f1c603ee7_0_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5" name="Google Shape;3105;g5f1c603ee7_0_6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6" name="Google Shape;3106;g5f1c603ee7_0_6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1" name="Google Shape;3131;g5f1c603ee7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2" name="Google Shape;3132;g5f1c603ee7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g5f1c603ee7_0_1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0" name="Google Shape;3180;g5f1c603ee7_0_1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4" name="Google Shape;3194;g5f1c603ee7_0_2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5" name="Google Shape;3195;g5f1c603ee7_0_2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1" name="Google Shape;3251;g5f1c603ee7_0_7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2" name="Google Shape;3252;g5f1c603ee7_0_7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4" name="Google Shape;3294;g5f1c603ee7_0_2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5" name="Google Shape;3295;g5f1c603ee7_0_2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8" name="Google Shape;3328;g5f1c603ee7_0_8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9" name="Google Shape;3329;g5f1c603ee7_0_8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1" name="Google Shape;3381;g5f1c603ee7_0_2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2" name="Google Shape;3382;g5f1c603ee7_0_2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8" name="Google Shape;3428;g5f1c603ee7_0_9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9" name="Google Shape;3429;g5f1c603ee7_0_9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7544483" y="657775"/>
            <a:ext cx="1299300" cy="432900"/>
          </a:xfrm>
          <a:prstGeom prst="triangle">
            <a:avLst>
              <a:gd name="adj" fmla="val 32425"/>
            </a:avLst>
          </a:prstGeom>
          <a:solidFill>
            <a:srgbClr val="2632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</p:grpSpPr>
        <p:sp>
          <p:nvSpPr>
            <p:cNvPr id="12" name="Google Shape;12;p2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4" name="Google Shape;14;p2"/>
          <p:cNvGrpSpPr/>
          <p:nvPr/>
        </p:nvGrpSpPr>
        <p:grpSpPr>
          <a:xfrm rot="10800000" flipH="1">
            <a:off x="1" y="1090763"/>
            <a:ext cx="8847502" cy="2961975"/>
            <a:chOff x="-8178042" y="-4493254"/>
            <a:chExt cx="19483598" cy="6522736"/>
          </a:xfrm>
        </p:grpSpPr>
        <p:sp>
          <p:nvSpPr>
            <p:cNvPr id="15" name="Google Shape;15;p2"/>
            <p:cNvSpPr/>
            <p:nvPr/>
          </p:nvSpPr>
          <p:spPr>
            <a:xfrm>
              <a:off x="-8178042" y="-4493118"/>
              <a:ext cx="12968400" cy="6522600"/>
            </a:xfrm>
            <a:prstGeom prst="rect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7" name="Google Shape;17;p2"/>
          <p:cNvGrpSpPr/>
          <p:nvPr/>
        </p:nvGrpSpPr>
        <p:grpSpPr>
          <a:xfrm>
            <a:off x="3677236" y="4278349"/>
            <a:ext cx="5480829" cy="432996"/>
            <a:chOff x="5582265" y="4646738"/>
            <a:chExt cx="5480829" cy="432996"/>
          </a:xfrm>
        </p:grpSpPr>
        <p:sp>
          <p:nvSpPr>
            <p:cNvPr id="18" name="Google Shape;18;p2"/>
            <p:cNvSpPr/>
            <p:nvPr/>
          </p:nvSpPr>
          <p:spPr>
            <a:xfrm rot="10800000">
              <a:off x="5582265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" name="Google Shape;19;p2"/>
            <p:cNvGrpSpPr/>
            <p:nvPr/>
          </p:nvGrpSpPr>
          <p:grpSpPr>
            <a:xfrm flipH="1">
              <a:off x="5585232" y="4646738"/>
              <a:ext cx="5477861" cy="304551"/>
              <a:chOff x="-24158748" y="330075"/>
              <a:chExt cx="30568423" cy="1699506"/>
            </a:xfrm>
          </p:grpSpPr>
          <p:sp>
            <p:nvSpPr>
              <p:cNvPr id="20" name="Google Shape;20;p2"/>
              <p:cNvSpPr/>
              <p:nvPr/>
            </p:nvSpPr>
            <p:spPr>
              <a:xfrm>
                <a:off x="-24158748" y="330081"/>
                <a:ext cx="289080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4710175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2" name="Google Shape;22;p2"/>
          <p:cNvSpPr txBox="1">
            <a:spLocks noGrp="1"/>
          </p:cNvSpPr>
          <p:nvPr>
            <p:ph type="ctrTitle"/>
          </p:nvPr>
        </p:nvSpPr>
        <p:spPr>
          <a:xfrm>
            <a:off x="685800" y="1090750"/>
            <a:ext cx="5367900" cy="296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"/>
          <p:cNvSpPr/>
          <p:nvPr/>
        </p:nvSpPr>
        <p:spPr>
          <a:xfrm>
            <a:off x="5697214" y="2635519"/>
            <a:ext cx="889200" cy="296400"/>
          </a:xfrm>
          <a:prstGeom prst="triangle">
            <a:avLst>
              <a:gd name="adj" fmla="val 32425"/>
            </a:avLst>
          </a:prstGeom>
          <a:solidFill>
            <a:srgbClr val="2632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25" name="Google Shape;25;p3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</p:grpSpPr>
        <p:sp>
          <p:nvSpPr>
            <p:cNvPr id="26" name="Google Shape;26;p3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28" name="Google Shape;28;p3"/>
          <p:cNvGrpSpPr/>
          <p:nvPr/>
        </p:nvGrpSpPr>
        <p:grpSpPr>
          <a:xfrm rot="10800000" flipH="1">
            <a:off x="-2" y="2924826"/>
            <a:ext cx="6589087" cy="2027268"/>
            <a:chOff x="-9894852" y="-4493254"/>
            <a:chExt cx="21200407" cy="6522740"/>
          </a:xfrm>
        </p:grpSpPr>
        <p:sp>
          <p:nvSpPr>
            <p:cNvPr id="29" name="Google Shape;29;p3"/>
            <p:cNvSpPr/>
            <p:nvPr/>
          </p:nvSpPr>
          <p:spPr>
            <a:xfrm>
              <a:off x="-9894852" y="-4493114"/>
              <a:ext cx="14685300" cy="6522600"/>
            </a:xfrm>
            <a:prstGeom prst="rect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31" name="Google Shape;31;p3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32" name="Google Shape;32;p3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3" name="Google Shape;33;p3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34" name="Google Shape;34;p3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3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" name="Google Shape;36;p3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37" name="Google Shape;37;p3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38;p3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9" name="Google Shape;39;p3"/>
          <p:cNvSpPr txBox="1">
            <a:spLocks noGrp="1"/>
          </p:cNvSpPr>
          <p:nvPr>
            <p:ph type="ctrTitle"/>
          </p:nvPr>
        </p:nvSpPr>
        <p:spPr>
          <a:xfrm>
            <a:off x="463525" y="2871148"/>
            <a:ext cx="4094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ubTitle" idx="1"/>
          </p:nvPr>
        </p:nvSpPr>
        <p:spPr>
          <a:xfrm>
            <a:off x="463525" y="3975449"/>
            <a:ext cx="4094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2pPr>
            <a:lvl3pPr lvl="2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3pPr>
            <a:lvl4pPr lvl="3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4pPr>
            <a:lvl5pPr lvl="4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5pPr>
            <a:lvl6pPr lvl="5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6pPr>
            <a:lvl7pPr lvl="6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7pPr>
            <a:lvl8pPr lvl="7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8pPr>
            <a:lvl9pPr lvl="8" rtl="0">
              <a:spcBef>
                <a:spcPts val="1000"/>
              </a:spcBef>
              <a:spcAft>
                <a:spcPts val="100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3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4"/>
          <p:cNvSpPr/>
          <p:nvPr/>
        </p:nvSpPr>
        <p:spPr>
          <a:xfrm>
            <a:off x="7544483" y="657775"/>
            <a:ext cx="1299300" cy="432900"/>
          </a:xfrm>
          <a:prstGeom prst="triangle">
            <a:avLst>
              <a:gd name="adj" fmla="val 32425"/>
            </a:avLst>
          </a:prstGeom>
          <a:solidFill>
            <a:srgbClr val="2632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44" name="Google Shape;44;p4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</p:grpSpPr>
        <p:sp>
          <p:nvSpPr>
            <p:cNvPr id="45" name="Google Shape;45;p4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47" name="Google Shape;47;p4"/>
          <p:cNvGrpSpPr/>
          <p:nvPr/>
        </p:nvGrpSpPr>
        <p:grpSpPr>
          <a:xfrm rot="10800000" flipH="1">
            <a:off x="1" y="1090763"/>
            <a:ext cx="8847502" cy="2961975"/>
            <a:chOff x="-8178042" y="-4493254"/>
            <a:chExt cx="19483598" cy="6522736"/>
          </a:xfrm>
        </p:grpSpPr>
        <p:sp>
          <p:nvSpPr>
            <p:cNvPr id="48" name="Google Shape;48;p4"/>
            <p:cNvSpPr/>
            <p:nvPr/>
          </p:nvSpPr>
          <p:spPr>
            <a:xfrm>
              <a:off x="-8178042" y="-4493118"/>
              <a:ext cx="12968400" cy="6522600"/>
            </a:xfrm>
            <a:prstGeom prst="rect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49" name="Google Shape;49;p4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sp>
        <p:nvSpPr>
          <p:cNvPr id="50" name="Google Shape;50;p4"/>
          <p:cNvSpPr txBox="1">
            <a:spLocks noGrp="1"/>
          </p:cNvSpPr>
          <p:nvPr>
            <p:ph type="body" idx="1"/>
          </p:nvPr>
        </p:nvSpPr>
        <p:spPr>
          <a:xfrm>
            <a:off x="829775" y="1202000"/>
            <a:ext cx="5090700" cy="274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3000"/>
              <a:buChar char="▰"/>
              <a:defRPr sz="3000" i="1">
                <a:solidFill>
                  <a:srgbClr val="FFFFFF"/>
                </a:solidFill>
              </a:defRPr>
            </a:lvl1pPr>
            <a:lvl2pPr marL="914400" lvl="1" indent="-419100" rtl="0">
              <a:spcBef>
                <a:spcPts val="48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3000" i="1">
                <a:solidFill>
                  <a:srgbClr val="FFFFFF"/>
                </a:solidFill>
              </a:defRPr>
            </a:lvl2pPr>
            <a:lvl3pPr marL="1371600" lvl="2" indent="-419100" rtl="0">
              <a:spcBef>
                <a:spcPts val="48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3000" i="1">
                <a:solidFill>
                  <a:srgbClr val="FFFFFF"/>
                </a:solidFill>
              </a:defRPr>
            </a:lvl3pPr>
            <a:lvl4pPr marL="1828800" lvl="3" indent="-419100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3000" i="1">
                <a:solidFill>
                  <a:srgbClr val="FFFFFF"/>
                </a:solidFill>
              </a:defRPr>
            </a:lvl4pPr>
            <a:lvl5pPr marL="2286000" lvl="4" indent="-419100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3000" i="1">
                <a:solidFill>
                  <a:srgbClr val="FFFFFF"/>
                </a:solidFill>
              </a:defRPr>
            </a:lvl5pPr>
            <a:lvl6pPr marL="2743200" lvl="5" indent="-419100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3000" i="1">
                <a:solidFill>
                  <a:srgbClr val="FFFFFF"/>
                </a:solidFill>
              </a:defRPr>
            </a:lvl6pPr>
            <a:lvl7pPr marL="3200400" lvl="6" indent="-419100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3000" i="1">
                <a:solidFill>
                  <a:srgbClr val="FFFFFF"/>
                </a:solidFill>
              </a:defRPr>
            </a:lvl7pPr>
            <a:lvl8pPr marL="3657600" lvl="7" indent="-419100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3000" i="1">
                <a:solidFill>
                  <a:srgbClr val="FFFFFF"/>
                </a:solidFill>
              </a:defRPr>
            </a:lvl8pPr>
            <a:lvl9pPr marL="4114800" lvl="8" indent="-41910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3000" i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4"/>
          <p:cNvSpPr txBox="1"/>
          <p:nvPr/>
        </p:nvSpPr>
        <p:spPr>
          <a:xfrm>
            <a:off x="286600" y="1014575"/>
            <a:ext cx="6765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1">
                <a:solidFill>
                  <a:srgbClr val="FF9800"/>
                </a:solidFill>
              </a:rPr>
              <a:t>“</a:t>
            </a:r>
            <a:endParaRPr sz="7200" b="1">
              <a:solidFill>
                <a:srgbClr val="FF9800"/>
              </a:solidFill>
            </a:endParaRPr>
          </a:p>
        </p:txBody>
      </p:sp>
      <p:grpSp>
        <p:nvGrpSpPr>
          <p:cNvPr id="52" name="Google Shape;52;p4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53" name="Google Shape;53;p4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4" name="Google Shape;54;p4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55" name="Google Shape;55;p4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4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7" name="Google Shape;57;p4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58" name="Google Shape;58;p4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59;p4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0" name="Google Shape;60;p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oogle Shape;62;p5"/>
          <p:cNvGrpSpPr/>
          <p:nvPr/>
        </p:nvGrpSpPr>
        <p:grpSpPr>
          <a:xfrm>
            <a:off x="-4" y="40"/>
            <a:ext cx="7072430" cy="1327315"/>
            <a:chOff x="-4" y="40"/>
            <a:chExt cx="7072430" cy="1327315"/>
          </a:xfrm>
        </p:grpSpPr>
        <p:sp>
          <p:nvSpPr>
            <p:cNvPr id="63" name="Google Shape;63;p5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name="adj" fmla="val 32425"/>
              </a:avLst>
            </a:prstGeom>
            <a:solidFill>
              <a:srgbClr val="263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64" name="Google Shape;64;p5"/>
            <p:cNvGrpSpPr/>
            <p:nvPr/>
          </p:nvGrpSpPr>
          <p:grpSpPr>
            <a:xfrm rot="10800000" flipH="1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65" name="Google Shape;65;p5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66" name="Google Shape;66;p5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67" name="Google Shape;67;p5"/>
            <p:cNvGrpSpPr/>
            <p:nvPr/>
          </p:nvGrpSpPr>
          <p:grpSpPr>
            <a:xfrm rot="10800000" flipH="1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68" name="Google Shape;68;p5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69" name="Google Shape;69;p5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70" name="Google Shape;70;p5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71" name="Google Shape;71;p5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2" name="Google Shape;72;p5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73" name="Google Shape;73;p5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5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5" name="Google Shape;75;p5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76" name="Google Shape;76;p5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77;p5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8" name="Google Shape;78;p5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5"/>
          <p:cNvSpPr txBox="1">
            <a:spLocks noGrp="1"/>
          </p:cNvSpPr>
          <p:nvPr>
            <p:ph type="body" idx="1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▰"/>
              <a:defRPr/>
            </a:lvl1pPr>
            <a:lvl2pPr marL="914400" lvl="1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2pPr>
            <a:lvl3pPr marL="1371600" lvl="2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3pPr>
            <a:lvl4pPr marL="1828800" lvl="3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4pPr>
            <a:lvl5pPr marL="2286000" lvl="4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5pPr>
            <a:lvl6pPr marL="2743200" lvl="5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6pPr>
            <a:lvl7pPr marL="3200400" lvl="6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7pPr>
            <a:lvl8pPr marL="3657600" lvl="7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8pPr>
            <a:lvl9pPr marL="4114800" lvl="8" indent="-381000">
              <a:spcBef>
                <a:spcPts val="1000"/>
              </a:spcBef>
              <a:spcAft>
                <a:spcPts val="1000"/>
              </a:spcAft>
              <a:buSzPts val="2400"/>
              <a:buChar char="▻"/>
              <a:defRPr/>
            </a:lvl9pPr>
          </a:lstStyle>
          <a:p>
            <a:endParaRPr/>
          </a:p>
        </p:txBody>
      </p:sp>
      <p:sp>
        <p:nvSpPr>
          <p:cNvPr id="80" name="Google Shape;80;p5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Google Shape;82;p6"/>
          <p:cNvGrpSpPr/>
          <p:nvPr/>
        </p:nvGrpSpPr>
        <p:grpSpPr>
          <a:xfrm>
            <a:off x="-4" y="40"/>
            <a:ext cx="7072430" cy="1327315"/>
            <a:chOff x="-4" y="40"/>
            <a:chExt cx="7072430" cy="1327315"/>
          </a:xfrm>
        </p:grpSpPr>
        <p:sp>
          <p:nvSpPr>
            <p:cNvPr id="83" name="Google Shape;83;p6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name="adj" fmla="val 32425"/>
              </a:avLst>
            </a:prstGeom>
            <a:solidFill>
              <a:srgbClr val="263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84" name="Google Shape;84;p6"/>
            <p:cNvGrpSpPr/>
            <p:nvPr/>
          </p:nvGrpSpPr>
          <p:grpSpPr>
            <a:xfrm rot="10800000" flipH="1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85" name="Google Shape;85;p6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86" name="Google Shape;86;p6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87" name="Google Shape;87;p6"/>
            <p:cNvGrpSpPr/>
            <p:nvPr/>
          </p:nvGrpSpPr>
          <p:grpSpPr>
            <a:xfrm rot="10800000" flipH="1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88" name="Google Shape;88;p6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89" name="Google Shape;89;p6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90" name="Google Shape;90;p6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91" name="Google Shape;91;p6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2" name="Google Shape;92;p6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93" name="Google Shape;93;p6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6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5" name="Google Shape;95;p6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96" name="Google Shape;96;p6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6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8" name="Google Shape;98;p6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6"/>
          <p:cNvSpPr txBox="1">
            <a:spLocks noGrp="1"/>
          </p:cNvSpPr>
          <p:nvPr>
            <p:ph type="body" idx="1"/>
          </p:nvPr>
        </p:nvSpPr>
        <p:spPr>
          <a:xfrm>
            <a:off x="814275" y="1537988"/>
            <a:ext cx="3378300" cy="27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▰"/>
              <a:defRPr sz="2000"/>
            </a:lvl1pPr>
            <a:lvl2pPr marL="914400" lvl="1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2pPr>
            <a:lvl3pPr marL="1371600" lvl="2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3pPr>
            <a:lvl4pPr marL="1828800" lvl="3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4pPr>
            <a:lvl5pPr marL="2286000" lvl="4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5pPr>
            <a:lvl6pPr marL="2743200" lvl="5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6pPr>
            <a:lvl7pPr marL="3200400" lvl="6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7pPr>
            <a:lvl8pPr marL="3657600" lvl="7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8pPr>
            <a:lvl9pPr marL="4114800" lvl="8" indent="-355600">
              <a:spcBef>
                <a:spcPts val="1000"/>
              </a:spcBef>
              <a:spcAft>
                <a:spcPts val="1000"/>
              </a:spcAft>
              <a:buSzPts val="2000"/>
              <a:buChar char="▻"/>
              <a:defRPr sz="2000"/>
            </a:lvl9pPr>
          </a:lstStyle>
          <a:p>
            <a:endParaRPr/>
          </a:p>
        </p:txBody>
      </p:sp>
      <p:sp>
        <p:nvSpPr>
          <p:cNvPr id="100" name="Google Shape;100;p6"/>
          <p:cNvSpPr txBox="1">
            <a:spLocks noGrp="1"/>
          </p:cNvSpPr>
          <p:nvPr>
            <p:ph type="body" idx="2"/>
          </p:nvPr>
        </p:nvSpPr>
        <p:spPr>
          <a:xfrm>
            <a:off x="4396123" y="1537988"/>
            <a:ext cx="3378300" cy="27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▰"/>
              <a:defRPr sz="2000"/>
            </a:lvl1pPr>
            <a:lvl2pPr marL="914400" lvl="1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2pPr>
            <a:lvl3pPr marL="1371600" lvl="2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3pPr>
            <a:lvl4pPr marL="1828800" lvl="3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4pPr>
            <a:lvl5pPr marL="2286000" lvl="4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5pPr>
            <a:lvl6pPr marL="2743200" lvl="5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6pPr>
            <a:lvl7pPr marL="3200400" lvl="6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7pPr>
            <a:lvl8pPr marL="3657600" lvl="7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8pPr>
            <a:lvl9pPr marL="4114800" lvl="8" indent="-355600">
              <a:spcBef>
                <a:spcPts val="1000"/>
              </a:spcBef>
              <a:spcAft>
                <a:spcPts val="1000"/>
              </a:spcAft>
              <a:buSzPts val="2000"/>
              <a:buChar char="▻"/>
              <a:defRPr sz="2000"/>
            </a:lvl9pPr>
          </a:lstStyle>
          <a:p>
            <a:endParaRPr/>
          </a:p>
        </p:txBody>
      </p:sp>
      <p:sp>
        <p:nvSpPr>
          <p:cNvPr id="101" name="Google Shape;101;p6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" name="Google Shape;103;p7"/>
          <p:cNvGrpSpPr/>
          <p:nvPr/>
        </p:nvGrpSpPr>
        <p:grpSpPr>
          <a:xfrm>
            <a:off x="-4" y="40"/>
            <a:ext cx="7072430" cy="1327315"/>
            <a:chOff x="-4" y="40"/>
            <a:chExt cx="7072430" cy="1327315"/>
          </a:xfrm>
        </p:grpSpPr>
        <p:sp>
          <p:nvSpPr>
            <p:cNvPr id="104" name="Google Shape;104;p7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name="adj" fmla="val 32425"/>
              </a:avLst>
            </a:prstGeom>
            <a:solidFill>
              <a:srgbClr val="263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105" name="Google Shape;105;p7"/>
            <p:cNvGrpSpPr/>
            <p:nvPr/>
          </p:nvGrpSpPr>
          <p:grpSpPr>
            <a:xfrm rot="10800000" flipH="1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106" name="Google Shape;106;p7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107" name="Google Shape;107;p7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108" name="Google Shape;108;p7"/>
            <p:cNvGrpSpPr/>
            <p:nvPr/>
          </p:nvGrpSpPr>
          <p:grpSpPr>
            <a:xfrm rot="10800000" flipH="1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109" name="Google Shape;109;p7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110" name="Google Shape;110;p7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111" name="Google Shape;111;p7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112" name="Google Shape;112;p7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3" name="Google Shape;113;p7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14" name="Google Shape;114;p7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115;p7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6" name="Google Shape;116;p7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17" name="Google Shape;117;p7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118;p7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19" name="Google Shape;119;p7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7"/>
          <p:cNvSpPr txBox="1">
            <a:spLocks noGrp="1"/>
          </p:cNvSpPr>
          <p:nvPr>
            <p:ph type="body" idx="1"/>
          </p:nvPr>
        </p:nvSpPr>
        <p:spPr>
          <a:xfrm>
            <a:off x="870450" y="1545076"/>
            <a:ext cx="2247900" cy="270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▰"/>
              <a:defRPr sz="1800"/>
            </a:lvl1pPr>
            <a:lvl2pPr marL="914400" lvl="1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2pPr>
            <a:lvl3pPr marL="1371600" lvl="2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3pPr>
            <a:lvl4pPr marL="1828800" lvl="3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4pPr>
            <a:lvl5pPr marL="2286000" lvl="4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5pPr>
            <a:lvl6pPr marL="2743200" lvl="5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6pPr>
            <a:lvl7pPr marL="3200400" lvl="6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7pPr>
            <a:lvl8pPr marL="3657600" lvl="7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8pPr>
            <a:lvl9pPr marL="4114800" lvl="8" indent="-342900" rtl="0">
              <a:spcBef>
                <a:spcPts val="1000"/>
              </a:spcBef>
              <a:spcAft>
                <a:spcPts val="1000"/>
              </a:spcAft>
              <a:buSzPts val="1800"/>
              <a:buChar char="▻"/>
              <a:defRPr sz="1800"/>
            </a:lvl9pPr>
          </a:lstStyle>
          <a:p>
            <a:endParaRPr/>
          </a:p>
        </p:txBody>
      </p:sp>
      <p:sp>
        <p:nvSpPr>
          <p:cNvPr id="121" name="Google Shape;121;p7"/>
          <p:cNvSpPr txBox="1">
            <a:spLocks noGrp="1"/>
          </p:cNvSpPr>
          <p:nvPr>
            <p:ph type="body" idx="2"/>
          </p:nvPr>
        </p:nvSpPr>
        <p:spPr>
          <a:xfrm>
            <a:off x="3233637" y="1545076"/>
            <a:ext cx="2247900" cy="270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▰"/>
              <a:defRPr sz="1800"/>
            </a:lvl1pPr>
            <a:lvl2pPr marL="914400" lvl="1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2pPr>
            <a:lvl3pPr marL="1371600" lvl="2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3pPr>
            <a:lvl4pPr marL="1828800" lvl="3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4pPr>
            <a:lvl5pPr marL="2286000" lvl="4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5pPr>
            <a:lvl6pPr marL="2743200" lvl="5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6pPr>
            <a:lvl7pPr marL="3200400" lvl="6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7pPr>
            <a:lvl8pPr marL="3657600" lvl="7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8pPr>
            <a:lvl9pPr marL="4114800" lvl="8" indent="-342900" rtl="0">
              <a:spcBef>
                <a:spcPts val="1000"/>
              </a:spcBef>
              <a:spcAft>
                <a:spcPts val="1000"/>
              </a:spcAft>
              <a:buSzPts val="1800"/>
              <a:buChar char="▻"/>
              <a:defRPr sz="1800"/>
            </a:lvl9pPr>
          </a:lstStyle>
          <a:p>
            <a:endParaRPr/>
          </a:p>
        </p:txBody>
      </p:sp>
      <p:sp>
        <p:nvSpPr>
          <p:cNvPr id="122" name="Google Shape;122;p7"/>
          <p:cNvSpPr txBox="1">
            <a:spLocks noGrp="1"/>
          </p:cNvSpPr>
          <p:nvPr>
            <p:ph type="body" idx="3"/>
          </p:nvPr>
        </p:nvSpPr>
        <p:spPr>
          <a:xfrm>
            <a:off x="5540650" y="1545076"/>
            <a:ext cx="2247900" cy="270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▰"/>
              <a:defRPr sz="1800"/>
            </a:lvl1pPr>
            <a:lvl2pPr marL="914400" lvl="1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2pPr>
            <a:lvl3pPr marL="1371600" lvl="2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3pPr>
            <a:lvl4pPr marL="1828800" lvl="3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4pPr>
            <a:lvl5pPr marL="2286000" lvl="4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5pPr>
            <a:lvl6pPr marL="2743200" lvl="5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6pPr>
            <a:lvl7pPr marL="3200400" lvl="6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7pPr>
            <a:lvl8pPr marL="3657600" lvl="7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8pPr>
            <a:lvl9pPr marL="4114800" lvl="8" indent="-342900" rtl="0">
              <a:spcBef>
                <a:spcPts val="1000"/>
              </a:spcBef>
              <a:spcAft>
                <a:spcPts val="1000"/>
              </a:spcAft>
              <a:buSzPts val="1800"/>
              <a:buChar char="▻"/>
              <a:defRPr sz="1800"/>
            </a:lvl9pPr>
          </a:lstStyle>
          <a:p>
            <a:endParaRPr/>
          </a:p>
        </p:txBody>
      </p:sp>
      <p:sp>
        <p:nvSpPr>
          <p:cNvPr id="123" name="Google Shape;123;p7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" name="Google Shape;125;p8"/>
          <p:cNvGrpSpPr/>
          <p:nvPr/>
        </p:nvGrpSpPr>
        <p:grpSpPr>
          <a:xfrm>
            <a:off x="-4" y="40"/>
            <a:ext cx="7072430" cy="1327315"/>
            <a:chOff x="-4" y="40"/>
            <a:chExt cx="7072430" cy="1327315"/>
          </a:xfrm>
        </p:grpSpPr>
        <p:sp>
          <p:nvSpPr>
            <p:cNvPr id="126" name="Google Shape;126;p8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name="adj" fmla="val 32425"/>
              </a:avLst>
            </a:prstGeom>
            <a:solidFill>
              <a:srgbClr val="263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127" name="Google Shape;127;p8"/>
            <p:cNvGrpSpPr/>
            <p:nvPr/>
          </p:nvGrpSpPr>
          <p:grpSpPr>
            <a:xfrm rot="10800000" flipH="1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128" name="Google Shape;128;p8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129" name="Google Shape;129;p8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130" name="Google Shape;130;p8"/>
            <p:cNvGrpSpPr/>
            <p:nvPr/>
          </p:nvGrpSpPr>
          <p:grpSpPr>
            <a:xfrm rot="10800000" flipH="1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131" name="Google Shape;131;p8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132" name="Google Shape;132;p8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133" name="Google Shape;133;p8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134" name="Google Shape;134;p8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5" name="Google Shape;135;p8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36" name="Google Shape;136;p8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137;p8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8" name="Google Shape;138;p8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39" name="Google Shape;139;p8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140;p8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41" name="Google Shape;141;p8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8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" name="Google Shape;144;p9"/>
          <p:cNvGrpSpPr/>
          <p:nvPr/>
        </p:nvGrpSpPr>
        <p:grpSpPr>
          <a:xfrm>
            <a:off x="2466138" y="4472723"/>
            <a:ext cx="6686825" cy="670795"/>
            <a:chOff x="5589288" y="4472723"/>
            <a:chExt cx="6686825" cy="670795"/>
          </a:xfrm>
        </p:grpSpPr>
        <p:sp>
          <p:nvSpPr>
            <p:cNvPr id="145" name="Google Shape;145;p9"/>
            <p:cNvSpPr/>
            <p:nvPr/>
          </p:nvSpPr>
          <p:spPr>
            <a:xfrm rot="10800000">
              <a:off x="5589288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6" name="Google Shape;146;p9"/>
            <p:cNvGrpSpPr/>
            <p:nvPr/>
          </p:nvGrpSpPr>
          <p:grpSpPr>
            <a:xfrm flipH="1">
              <a:off x="5748896" y="4472723"/>
              <a:ext cx="6527217" cy="670795"/>
              <a:chOff x="-10101302" y="330075"/>
              <a:chExt cx="16532971" cy="1699506"/>
            </a:xfrm>
          </p:grpSpPr>
          <p:sp>
            <p:nvSpPr>
              <p:cNvPr id="147" name="Google Shape;147;p9"/>
              <p:cNvSpPr/>
              <p:nvPr/>
            </p:nvSpPr>
            <p:spPr>
              <a:xfrm>
                <a:off x="-10101302" y="330081"/>
                <a:ext cx="148464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148;p9"/>
              <p:cNvSpPr/>
              <p:nvPr/>
            </p:nvSpPr>
            <p:spPr>
              <a:xfrm>
                <a:off x="4732169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9" name="Google Shape;149;p9"/>
            <p:cNvGrpSpPr/>
            <p:nvPr/>
          </p:nvGrpSpPr>
          <p:grpSpPr>
            <a:xfrm flipH="1">
              <a:off x="5592255" y="4646738"/>
              <a:ext cx="6682918" cy="304563"/>
              <a:chOff x="-30922586" y="330075"/>
              <a:chExt cx="37293070" cy="1699569"/>
            </a:xfrm>
          </p:grpSpPr>
          <p:sp>
            <p:nvSpPr>
              <p:cNvPr id="150" name="Google Shape;150;p9"/>
              <p:cNvSpPr/>
              <p:nvPr/>
            </p:nvSpPr>
            <p:spPr>
              <a:xfrm>
                <a:off x="-30922586" y="330144"/>
                <a:ext cx="355881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9"/>
              <p:cNvSpPr/>
              <p:nvPr/>
            </p:nvSpPr>
            <p:spPr>
              <a:xfrm>
                <a:off x="4670984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52" name="Google Shape;152;p9"/>
          <p:cNvSpPr txBox="1">
            <a:spLocks noGrp="1"/>
          </p:cNvSpPr>
          <p:nvPr>
            <p:ph type="body" idx="1"/>
          </p:nvPr>
        </p:nvSpPr>
        <p:spPr>
          <a:xfrm>
            <a:off x="2682800" y="4636500"/>
            <a:ext cx="60042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1pPr>
          </a:lstStyle>
          <a:p>
            <a:endParaRPr/>
          </a:p>
        </p:txBody>
      </p:sp>
      <p:sp>
        <p:nvSpPr>
          <p:cNvPr id="153" name="Google Shape;153;p9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54" name="Google Shape;154;p9"/>
          <p:cNvGrpSpPr/>
          <p:nvPr/>
        </p:nvGrpSpPr>
        <p:grpSpPr>
          <a:xfrm rot="10800000">
            <a:off x="-8" y="-2"/>
            <a:ext cx="2202830" cy="670795"/>
            <a:chOff x="5575242" y="4472723"/>
            <a:chExt cx="2202830" cy="670795"/>
          </a:xfrm>
        </p:grpSpPr>
        <p:sp>
          <p:nvSpPr>
            <p:cNvPr id="155" name="Google Shape;155;p9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263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6" name="Google Shape;156;p9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57" name="Google Shape;157;p9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p9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9" name="Google Shape;159;p9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60" name="Google Shape;160;p9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161;p9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0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64" name="Google Shape;164;p10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165" name="Google Shape;165;p10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6" name="Google Shape;166;p10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67" name="Google Shape;167;p10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10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9" name="Google Shape;169;p10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70" name="Google Shape;170;p10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1;p10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72" name="Google Shape;172;p10"/>
          <p:cNvGrpSpPr/>
          <p:nvPr/>
        </p:nvGrpSpPr>
        <p:grpSpPr>
          <a:xfrm rot="10800000">
            <a:off x="-8" y="-2"/>
            <a:ext cx="2202830" cy="670795"/>
            <a:chOff x="5575242" y="4472723"/>
            <a:chExt cx="2202830" cy="670795"/>
          </a:xfrm>
        </p:grpSpPr>
        <p:sp>
          <p:nvSpPr>
            <p:cNvPr id="173" name="Google Shape;173;p10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263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4" name="Google Shape;174;p10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75" name="Google Shape;175;p10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10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7" name="Google Shape;177;p10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78" name="Google Shape;178;p10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179;p10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lvl="1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lvl="2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lvl="3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lvl="4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lvl="5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lvl="6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lvl="7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lvl="8" indent="-381000"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9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9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9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4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9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9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9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9.xml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10" Type="http://schemas.openxmlformats.org/officeDocument/2006/relationships/image" Target="../media/image68.png"/><Relationship Id="rId4" Type="http://schemas.openxmlformats.org/officeDocument/2006/relationships/image" Target="../media/image62.png"/><Relationship Id="rId9" Type="http://schemas.openxmlformats.org/officeDocument/2006/relationships/image" Target="../media/image67.png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9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9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jpg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10" Type="http://schemas.openxmlformats.org/officeDocument/2006/relationships/image" Target="../media/image68.png"/><Relationship Id="rId4" Type="http://schemas.openxmlformats.org/officeDocument/2006/relationships/image" Target="../media/image62.png"/><Relationship Id="rId9" Type="http://schemas.openxmlformats.org/officeDocument/2006/relationships/image" Target="../media/image67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9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9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9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gif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9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gif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9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9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9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4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4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4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jpg"/><Relationship Id="rId4" Type="http://schemas.openxmlformats.org/officeDocument/2006/relationships/image" Target="../media/image21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iki2.railml.org/wiki/Dev:XMLtree" TargetMode="Externa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MFB-p1IhvYs" TargetMode="External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2.jp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4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g"/><Relationship Id="rId3" Type="http://schemas.openxmlformats.org/officeDocument/2006/relationships/hyperlink" Target="https://drive.google.com/open?id=1jAU2NovxXXhTi1ZXS82z-bRQI9HmD5Vw" TargetMode="External"/><Relationship Id="rId7" Type="http://schemas.openxmlformats.org/officeDocument/2006/relationships/hyperlink" Target="https://latamt.ieeer9.org/index.php/transactions/article/view/2929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6" Type="http://schemas.openxmlformats.org/officeDocument/2006/relationships/hyperlink" Target="https://drive.google.com/file/d/1UrGQbkikiEcMMdS9vjVLfNZOL5bwIpnb/view" TargetMode="External"/><Relationship Id="rId5" Type="http://schemas.openxmlformats.org/officeDocument/2006/relationships/hyperlink" Target="https://latamt.ieeer9.org/index.php/transactions/article/view/2947" TargetMode="External"/><Relationship Id="rId4" Type="http://schemas.openxmlformats.org/officeDocument/2006/relationships/hyperlink" Target="https://drive.google.com/file/d/1FDtRL4We4daZ7XrJ81sL2f6HrZbYlOuG/view" TargetMode="Externa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9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4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1"/>
          <p:cNvSpPr txBox="1">
            <a:spLocks noGrp="1"/>
          </p:cNvSpPr>
          <p:nvPr>
            <p:ph type="ctrTitle"/>
          </p:nvPr>
        </p:nvSpPr>
        <p:spPr>
          <a:xfrm>
            <a:off x="0" y="1108500"/>
            <a:ext cx="5867700" cy="292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Sistema electrónico de enclavamiento para cambios de vía ferroviarios</a:t>
            </a:r>
            <a:endParaRPr dirty="0"/>
          </a:p>
        </p:txBody>
      </p:sp>
      <p:sp>
        <p:nvSpPr>
          <p:cNvPr id="185" name="Google Shape;185;p11"/>
          <p:cNvSpPr txBox="1">
            <a:spLocks noGrp="1"/>
          </p:cNvSpPr>
          <p:nvPr>
            <p:ph type="ctrTitle"/>
          </p:nvPr>
        </p:nvSpPr>
        <p:spPr>
          <a:xfrm>
            <a:off x="3833850" y="4302100"/>
            <a:ext cx="5399400" cy="30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bg1"/>
                </a:solidFill>
              </a:rPr>
              <a:t>Ing. Martín Nicolás Menéndez - Especialización en Sistemas Embebidos</a:t>
            </a:r>
            <a:endParaRPr sz="1400" dirty="0">
              <a:solidFill>
                <a:schemeClr val="bg1"/>
              </a:solidFill>
            </a:endParaRPr>
          </a:p>
        </p:txBody>
      </p:sp>
      <p:pic>
        <p:nvPicPr>
          <p:cNvPr id="186" name="Google Shape;186;p11"/>
          <p:cNvPicPr preferRelativeResize="0"/>
          <p:nvPr/>
        </p:nvPicPr>
        <p:blipFill rotWithShape="1">
          <a:blip r:embed="rId3">
            <a:alphaModFix/>
          </a:blip>
          <a:srcRect l="49" r="49"/>
          <a:stretch/>
        </p:blipFill>
        <p:spPr>
          <a:xfrm>
            <a:off x="7324400" y="2670500"/>
            <a:ext cx="1763974" cy="151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29900" y="1240200"/>
            <a:ext cx="1598601" cy="1598601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11"/>
          <p:cNvSpPr txBox="1">
            <a:spLocks noGrp="1"/>
          </p:cNvSpPr>
          <p:nvPr>
            <p:ph type="ctrTitle"/>
          </p:nvPr>
        </p:nvSpPr>
        <p:spPr>
          <a:xfrm>
            <a:off x="0" y="4660600"/>
            <a:ext cx="2912100" cy="406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bg1"/>
                </a:solidFill>
              </a:rPr>
              <a:t>Directores:   Dr. Ing. Ariel Lutenberg</a:t>
            </a:r>
            <a:endParaRPr sz="1400" dirty="0">
              <a:solidFill>
                <a:schemeClr val="bg1"/>
              </a:solidFill>
            </a:endParaRPr>
          </a:p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bg1"/>
                </a:solidFill>
              </a:rPr>
              <a:t>Mg. Ing. Facundo Larosa</a:t>
            </a:r>
            <a:endParaRPr sz="1400" dirty="0">
              <a:solidFill>
                <a:schemeClr val="bg1"/>
              </a:solidFill>
            </a:endParaRPr>
          </a:p>
        </p:txBody>
      </p:sp>
      <p:sp>
        <p:nvSpPr>
          <p:cNvPr id="189" name="Google Shape;189;p11"/>
          <p:cNvSpPr txBox="1">
            <a:spLocks noGrp="1"/>
          </p:cNvSpPr>
          <p:nvPr>
            <p:ph type="ctrTitle"/>
          </p:nvPr>
        </p:nvSpPr>
        <p:spPr>
          <a:xfrm>
            <a:off x="0" y="561000"/>
            <a:ext cx="5583600" cy="54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C7D3E6"/>
                </a:solidFill>
              </a:rPr>
              <a:t>Trabajo final de la especialización:</a:t>
            </a:r>
            <a:endParaRPr sz="2400">
              <a:solidFill>
                <a:srgbClr val="C7D3E6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24"/>
          <p:cNvSpPr txBox="1">
            <a:spLocks noGrp="1"/>
          </p:cNvSpPr>
          <p:nvPr>
            <p:ph type="title" idx="4294967295"/>
          </p:nvPr>
        </p:nvSpPr>
        <p:spPr>
          <a:xfrm>
            <a:off x="36800" y="161875"/>
            <a:ext cx="1707000" cy="40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Hoja de ruta </a:t>
            </a:r>
            <a:endParaRPr/>
          </a:p>
        </p:txBody>
      </p:sp>
      <p:sp>
        <p:nvSpPr>
          <p:cNvPr id="400" name="Google Shape;400;p2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pic>
        <p:nvPicPr>
          <p:cNvPr id="401" name="Google Shape;40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8600" y="367925"/>
            <a:ext cx="4910901" cy="4709351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p24"/>
          <p:cNvSpPr/>
          <p:nvPr/>
        </p:nvSpPr>
        <p:spPr>
          <a:xfrm>
            <a:off x="1523175" y="1270000"/>
            <a:ext cx="271800" cy="290520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3D85C6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" name="Google Shape;403;p24"/>
          <p:cNvSpPr txBox="1">
            <a:spLocks noGrp="1"/>
          </p:cNvSpPr>
          <p:nvPr>
            <p:ph type="subTitle" idx="4294967295"/>
          </p:nvPr>
        </p:nvSpPr>
        <p:spPr>
          <a:xfrm>
            <a:off x="0" y="1849975"/>
            <a:ext cx="1420200" cy="49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>
                <a:solidFill>
                  <a:srgbClr val="3F5378"/>
                </a:solidFill>
              </a:rPr>
              <a:t>Martín Menéndez</a:t>
            </a:r>
            <a:endParaRPr>
              <a:solidFill>
                <a:srgbClr val="3F5378"/>
              </a:solidFill>
            </a:endParaRPr>
          </a:p>
        </p:txBody>
      </p:sp>
      <p:sp>
        <p:nvSpPr>
          <p:cNvPr id="404" name="Google Shape;404;p24"/>
          <p:cNvSpPr txBox="1">
            <a:spLocks noGrp="1"/>
          </p:cNvSpPr>
          <p:nvPr>
            <p:ph type="subTitle" idx="4294967295"/>
          </p:nvPr>
        </p:nvSpPr>
        <p:spPr>
          <a:xfrm>
            <a:off x="125100" y="2966325"/>
            <a:ext cx="1243500" cy="49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>
                <a:solidFill>
                  <a:srgbClr val="3F5378"/>
                </a:solidFill>
              </a:rPr>
              <a:t>Santiago Germino</a:t>
            </a:r>
            <a:endParaRPr>
              <a:solidFill>
                <a:srgbClr val="3F5378"/>
              </a:solidFill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5" name="Google Shape;3535;p86"/>
          <p:cNvSpPr/>
          <p:nvPr/>
        </p:nvSpPr>
        <p:spPr>
          <a:xfrm>
            <a:off x="485694" y="1486875"/>
            <a:ext cx="912300" cy="96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6" name="Google Shape;3536;p86"/>
          <p:cNvSpPr/>
          <p:nvPr/>
        </p:nvSpPr>
        <p:spPr>
          <a:xfrm>
            <a:off x="1347000" y="3992925"/>
            <a:ext cx="2148900" cy="96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7" name="Google Shape;3537;p86"/>
          <p:cNvSpPr/>
          <p:nvPr/>
        </p:nvSpPr>
        <p:spPr>
          <a:xfrm>
            <a:off x="458800" y="3993775"/>
            <a:ext cx="861300" cy="96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8" name="Google Shape;3538;p86"/>
          <p:cNvSpPr/>
          <p:nvPr/>
        </p:nvSpPr>
        <p:spPr>
          <a:xfrm>
            <a:off x="1363348" y="2726775"/>
            <a:ext cx="2148900" cy="96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9" name="Google Shape;3539;p86"/>
          <p:cNvSpPr/>
          <p:nvPr/>
        </p:nvSpPr>
        <p:spPr>
          <a:xfrm>
            <a:off x="485700" y="2721100"/>
            <a:ext cx="861300" cy="96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0" name="Google Shape;3540;p86"/>
          <p:cNvSpPr/>
          <p:nvPr/>
        </p:nvSpPr>
        <p:spPr>
          <a:xfrm>
            <a:off x="1531325" y="2067375"/>
            <a:ext cx="511500" cy="1419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1" name="Google Shape;3541;p86"/>
          <p:cNvSpPr/>
          <p:nvPr/>
        </p:nvSpPr>
        <p:spPr>
          <a:xfrm>
            <a:off x="1485275" y="4575175"/>
            <a:ext cx="466200" cy="1419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2" name="Google Shape;3542;p86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681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TMR for simple State-Machines</a:t>
            </a:r>
            <a:endParaRPr/>
          </a:p>
        </p:txBody>
      </p:sp>
      <p:sp>
        <p:nvSpPr>
          <p:cNvPr id="3543" name="Google Shape;3543;p86"/>
          <p:cNvSpPr txBox="1">
            <a:spLocks noGrp="1"/>
          </p:cNvSpPr>
          <p:nvPr>
            <p:ph type="sldNum" idx="12"/>
          </p:nvPr>
        </p:nvSpPr>
        <p:spPr>
          <a:xfrm>
            <a:off x="7653975" y="46953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100</a:t>
            </a:fld>
            <a:endParaRPr/>
          </a:p>
        </p:txBody>
      </p:sp>
      <p:grpSp>
        <p:nvGrpSpPr>
          <p:cNvPr id="3544" name="Google Shape;3544;p86"/>
          <p:cNvGrpSpPr/>
          <p:nvPr/>
        </p:nvGrpSpPr>
        <p:grpSpPr>
          <a:xfrm>
            <a:off x="307844" y="634299"/>
            <a:ext cx="318264" cy="282756"/>
            <a:chOff x="5292575" y="3681900"/>
            <a:chExt cx="420150" cy="373275"/>
          </a:xfrm>
        </p:grpSpPr>
        <p:sp>
          <p:nvSpPr>
            <p:cNvPr id="3545" name="Google Shape;3545;p86"/>
            <p:cNvSpPr/>
            <p:nvPr/>
          </p:nvSpPr>
          <p:spPr>
            <a:xfrm>
              <a:off x="5292575" y="3706875"/>
              <a:ext cx="420150" cy="266700"/>
            </a:xfrm>
            <a:custGeom>
              <a:avLst/>
              <a:gdLst/>
              <a:ahLst/>
              <a:cxnLst/>
              <a:rect l="l" t="t" r="r" b="b"/>
              <a:pathLst>
                <a:path w="16806" h="10668" fill="none" extrusionOk="0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6" name="Google Shape;3546;p86"/>
            <p:cNvSpPr/>
            <p:nvPr/>
          </p:nvSpPr>
          <p:spPr>
            <a:xfrm>
              <a:off x="5490475" y="3681900"/>
              <a:ext cx="24375" cy="25000"/>
            </a:xfrm>
            <a:custGeom>
              <a:avLst/>
              <a:gdLst/>
              <a:ahLst/>
              <a:cxnLst/>
              <a:rect l="l" t="t" r="r" b="b"/>
              <a:pathLst>
                <a:path w="975" h="1000" fill="none" extrusionOk="0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7" name="Google Shape;3547;p86"/>
            <p:cNvSpPr/>
            <p:nvPr/>
          </p:nvSpPr>
          <p:spPr>
            <a:xfrm>
              <a:off x="5358350" y="3973550"/>
              <a:ext cx="60900" cy="81625"/>
            </a:xfrm>
            <a:custGeom>
              <a:avLst/>
              <a:gdLst/>
              <a:ahLst/>
              <a:cxnLst/>
              <a:rect l="l" t="t" r="r" b="b"/>
              <a:pathLst>
                <a:path w="2436" h="3265" fill="none" extrusionOk="0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8" name="Google Shape;3548;p86"/>
            <p:cNvSpPr/>
            <p:nvPr/>
          </p:nvSpPr>
          <p:spPr>
            <a:xfrm>
              <a:off x="5586050" y="3973550"/>
              <a:ext cx="60925" cy="81625"/>
            </a:xfrm>
            <a:custGeom>
              <a:avLst/>
              <a:gdLst/>
              <a:ahLst/>
              <a:cxnLst/>
              <a:rect l="l" t="t" r="r" b="b"/>
              <a:pathLst>
                <a:path w="2437" h="3265" fill="none" extrusionOk="0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9" name="Google Shape;3549;p86"/>
            <p:cNvSpPr/>
            <p:nvPr/>
          </p:nvSpPr>
          <p:spPr>
            <a:xfrm>
              <a:off x="5316925" y="3731225"/>
              <a:ext cx="371450" cy="218000"/>
            </a:xfrm>
            <a:custGeom>
              <a:avLst/>
              <a:gdLst/>
              <a:ahLst/>
              <a:cxnLst/>
              <a:rect l="l" t="t" r="r" b="b"/>
              <a:pathLst>
                <a:path w="14858" h="8720" fill="none" extrusionOk="0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0" name="Google Shape;3550;p86"/>
            <p:cNvSpPr/>
            <p:nvPr/>
          </p:nvSpPr>
          <p:spPr>
            <a:xfrm>
              <a:off x="5380250" y="3784800"/>
              <a:ext cx="230200" cy="115725"/>
            </a:xfrm>
            <a:custGeom>
              <a:avLst/>
              <a:gdLst/>
              <a:ahLst/>
              <a:cxnLst/>
              <a:rect l="l" t="t" r="r" b="b"/>
              <a:pathLst>
                <a:path w="9208" h="4629" fill="none" extrusionOk="0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1" name="Google Shape;3551;p86"/>
            <p:cNvSpPr/>
            <p:nvPr/>
          </p:nvSpPr>
          <p:spPr>
            <a:xfrm>
              <a:off x="5547700" y="3779925"/>
              <a:ext cx="68825" cy="68825"/>
            </a:xfrm>
            <a:custGeom>
              <a:avLst/>
              <a:gdLst/>
              <a:ahLst/>
              <a:cxnLst/>
              <a:rect l="l" t="t" r="r" b="b"/>
              <a:pathLst>
                <a:path w="2753" h="2753" fill="none" extrusionOk="0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52" name="Google Shape;3552;p86"/>
          <p:cNvSpPr/>
          <p:nvPr/>
        </p:nvSpPr>
        <p:spPr>
          <a:xfrm>
            <a:off x="938716" y="1840761"/>
            <a:ext cx="619500" cy="5913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3" name="Google Shape;3553;p86"/>
          <p:cNvSpPr/>
          <p:nvPr/>
        </p:nvSpPr>
        <p:spPr>
          <a:xfrm rot="3702608">
            <a:off x="1712115" y="2444616"/>
            <a:ext cx="1069772" cy="278243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4" name="Google Shape;3554;p86"/>
          <p:cNvSpPr/>
          <p:nvPr/>
        </p:nvSpPr>
        <p:spPr>
          <a:xfrm>
            <a:off x="3443175" y="1486872"/>
            <a:ext cx="113400" cy="2602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5" name="Google Shape;3555;p86"/>
          <p:cNvSpPr/>
          <p:nvPr/>
        </p:nvSpPr>
        <p:spPr>
          <a:xfrm>
            <a:off x="1390250" y="1486875"/>
            <a:ext cx="2105700" cy="96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6" name="Google Shape;3556;p86"/>
          <p:cNvSpPr/>
          <p:nvPr/>
        </p:nvSpPr>
        <p:spPr>
          <a:xfrm>
            <a:off x="485700" y="2018969"/>
            <a:ext cx="434400" cy="218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7" name="Google Shape;3557;p86"/>
          <p:cNvSpPr/>
          <p:nvPr/>
        </p:nvSpPr>
        <p:spPr>
          <a:xfrm>
            <a:off x="485700" y="1486874"/>
            <a:ext cx="113400" cy="640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8" name="Google Shape;3558;p86"/>
          <p:cNvSpPr/>
          <p:nvPr/>
        </p:nvSpPr>
        <p:spPr>
          <a:xfrm>
            <a:off x="1157090" y="2290360"/>
            <a:ext cx="201300" cy="141900"/>
          </a:xfrm>
          <a:prstGeom prst="triangle">
            <a:avLst>
              <a:gd name="adj" fmla="val 50000"/>
            </a:avLst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9" name="Google Shape;3559;p86"/>
          <p:cNvSpPr txBox="1">
            <a:spLocks noGrp="1"/>
          </p:cNvSpPr>
          <p:nvPr>
            <p:ph type="subTitle" idx="4294967295"/>
          </p:nvPr>
        </p:nvSpPr>
        <p:spPr>
          <a:xfrm>
            <a:off x="938707" y="2040326"/>
            <a:ext cx="250200" cy="19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560" name="Google Shape;3560;p86"/>
          <p:cNvSpPr txBox="1">
            <a:spLocks noGrp="1"/>
          </p:cNvSpPr>
          <p:nvPr>
            <p:ph type="subTitle" idx="4294967295"/>
          </p:nvPr>
        </p:nvSpPr>
        <p:spPr>
          <a:xfrm>
            <a:off x="1257617" y="2014678"/>
            <a:ext cx="250200" cy="24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Q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561" name="Google Shape;3561;p86"/>
          <p:cNvSpPr/>
          <p:nvPr/>
        </p:nvSpPr>
        <p:spPr>
          <a:xfrm rot="-5400000">
            <a:off x="1064141" y="1393213"/>
            <a:ext cx="368700" cy="283500"/>
          </a:xfrm>
          <a:prstGeom prst="triangle">
            <a:avLst>
              <a:gd name="adj" fmla="val 50000"/>
            </a:avLst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2" name="Google Shape;3562;p86"/>
          <p:cNvSpPr/>
          <p:nvPr/>
        </p:nvSpPr>
        <p:spPr>
          <a:xfrm>
            <a:off x="1007106" y="1486874"/>
            <a:ext cx="113400" cy="96300"/>
          </a:xfrm>
          <a:prstGeom prst="ellipse">
            <a:avLst/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3" name="Google Shape;3563;p86"/>
          <p:cNvSpPr/>
          <p:nvPr/>
        </p:nvSpPr>
        <p:spPr>
          <a:xfrm>
            <a:off x="5100827" y="2040325"/>
            <a:ext cx="384300" cy="477600"/>
          </a:xfrm>
          <a:prstGeom prst="rect">
            <a:avLst/>
          </a:prstGeom>
          <a:solidFill>
            <a:srgbClr val="C27BA0"/>
          </a:solidFill>
          <a:ln w="9525" cap="flat" cmpd="sng">
            <a:solidFill>
              <a:srgbClr val="C27B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4" name="Google Shape;3564;p86"/>
          <p:cNvSpPr/>
          <p:nvPr/>
        </p:nvSpPr>
        <p:spPr>
          <a:xfrm>
            <a:off x="5869009" y="2040325"/>
            <a:ext cx="384300" cy="477600"/>
          </a:xfrm>
          <a:prstGeom prst="rect">
            <a:avLst/>
          </a:prstGeom>
          <a:solidFill>
            <a:srgbClr val="C27BA0"/>
          </a:solidFill>
          <a:ln w="9525" cap="flat" cmpd="sng">
            <a:solidFill>
              <a:srgbClr val="C27B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565" name="Google Shape;3565;p86"/>
          <p:cNvCxnSpPr/>
          <p:nvPr/>
        </p:nvCxnSpPr>
        <p:spPr>
          <a:xfrm>
            <a:off x="5478039" y="2501939"/>
            <a:ext cx="396300" cy="0"/>
          </a:xfrm>
          <a:prstGeom prst="straightConnector1">
            <a:avLst/>
          </a:prstGeom>
          <a:noFill/>
          <a:ln w="9525" cap="flat" cmpd="sng">
            <a:solidFill>
              <a:srgbClr val="C27BA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66" name="Google Shape;3566;p86"/>
          <p:cNvSpPr/>
          <p:nvPr/>
        </p:nvSpPr>
        <p:spPr>
          <a:xfrm>
            <a:off x="6644069" y="2040325"/>
            <a:ext cx="384300" cy="477600"/>
          </a:xfrm>
          <a:prstGeom prst="rect">
            <a:avLst/>
          </a:prstGeom>
          <a:solidFill>
            <a:srgbClr val="C27BA0"/>
          </a:solidFill>
          <a:ln w="9525" cap="flat" cmpd="sng">
            <a:solidFill>
              <a:srgbClr val="C27B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567" name="Google Shape;3567;p86"/>
          <p:cNvCxnSpPr/>
          <p:nvPr/>
        </p:nvCxnSpPr>
        <p:spPr>
          <a:xfrm>
            <a:off x="6253099" y="2501939"/>
            <a:ext cx="396300" cy="0"/>
          </a:xfrm>
          <a:prstGeom prst="straightConnector1">
            <a:avLst/>
          </a:prstGeom>
          <a:noFill/>
          <a:ln w="9525" cap="flat" cmpd="sng">
            <a:solidFill>
              <a:srgbClr val="C27BA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68" name="Google Shape;3568;p86"/>
          <p:cNvSpPr/>
          <p:nvPr/>
        </p:nvSpPr>
        <p:spPr>
          <a:xfrm>
            <a:off x="7419130" y="2040325"/>
            <a:ext cx="384300" cy="477600"/>
          </a:xfrm>
          <a:prstGeom prst="rect">
            <a:avLst/>
          </a:prstGeom>
          <a:solidFill>
            <a:srgbClr val="C27BA0"/>
          </a:solidFill>
          <a:ln w="9525" cap="flat" cmpd="sng">
            <a:solidFill>
              <a:srgbClr val="C27B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569" name="Google Shape;3569;p86"/>
          <p:cNvCxnSpPr/>
          <p:nvPr/>
        </p:nvCxnSpPr>
        <p:spPr>
          <a:xfrm>
            <a:off x="7028160" y="2501939"/>
            <a:ext cx="396300" cy="0"/>
          </a:xfrm>
          <a:prstGeom prst="straightConnector1">
            <a:avLst/>
          </a:prstGeom>
          <a:noFill/>
          <a:ln w="9525" cap="flat" cmpd="sng">
            <a:solidFill>
              <a:srgbClr val="C27BA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70" name="Google Shape;3570;p86"/>
          <p:cNvSpPr/>
          <p:nvPr/>
        </p:nvSpPr>
        <p:spPr>
          <a:xfrm>
            <a:off x="8194191" y="2040325"/>
            <a:ext cx="384300" cy="477600"/>
          </a:xfrm>
          <a:prstGeom prst="rect">
            <a:avLst/>
          </a:prstGeom>
          <a:solidFill>
            <a:srgbClr val="C27BA0"/>
          </a:solidFill>
          <a:ln w="9525" cap="flat" cmpd="sng">
            <a:solidFill>
              <a:srgbClr val="C27B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571" name="Google Shape;3571;p86"/>
          <p:cNvCxnSpPr/>
          <p:nvPr/>
        </p:nvCxnSpPr>
        <p:spPr>
          <a:xfrm>
            <a:off x="7803221" y="2501939"/>
            <a:ext cx="396300" cy="0"/>
          </a:xfrm>
          <a:prstGeom prst="straightConnector1">
            <a:avLst/>
          </a:prstGeom>
          <a:noFill/>
          <a:ln w="9525" cap="flat" cmpd="sng">
            <a:solidFill>
              <a:srgbClr val="C27BA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72" name="Google Shape;3572;p86"/>
          <p:cNvSpPr txBox="1">
            <a:spLocks noGrp="1"/>
          </p:cNvSpPr>
          <p:nvPr>
            <p:ph type="subTitle" idx="4294967295"/>
          </p:nvPr>
        </p:nvSpPr>
        <p:spPr>
          <a:xfrm>
            <a:off x="3882663" y="3416075"/>
            <a:ext cx="970500" cy="24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Obtengo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573" name="Google Shape;3573;p86"/>
          <p:cNvSpPr txBox="1">
            <a:spLocks noGrp="1"/>
          </p:cNvSpPr>
          <p:nvPr>
            <p:ph type="subTitle" idx="4294967295"/>
          </p:nvPr>
        </p:nvSpPr>
        <p:spPr>
          <a:xfrm>
            <a:off x="3835150" y="4052400"/>
            <a:ext cx="1084500" cy="24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Esperado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574" name="Google Shape;3574;p86"/>
          <p:cNvSpPr/>
          <p:nvPr/>
        </p:nvSpPr>
        <p:spPr>
          <a:xfrm>
            <a:off x="911816" y="3080661"/>
            <a:ext cx="619500" cy="591300"/>
          </a:xfrm>
          <a:prstGeom prst="rect">
            <a:avLst/>
          </a:prstGeom>
          <a:solidFill>
            <a:srgbClr val="C27B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5" name="Google Shape;3575;p86"/>
          <p:cNvSpPr/>
          <p:nvPr/>
        </p:nvSpPr>
        <p:spPr>
          <a:xfrm>
            <a:off x="1549642" y="3228875"/>
            <a:ext cx="912300" cy="2781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6" name="Google Shape;3576;p86"/>
          <p:cNvSpPr/>
          <p:nvPr/>
        </p:nvSpPr>
        <p:spPr>
          <a:xfrm>
            <a:off x="458800" y="3258869"/>
            <a:ext cx="434400" cy="218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7" name="Google Shape;3577;p86"/>
          <p:cNvSpPr/>
          <p:nvPr/>
        </p:nvSpPr>
        <p:spPr>
          <a:xfrm>
            <a:off x="458800" y="2726774"/>
            <a:ext cx="113400" cy="640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8" name="Google Shape;3578;p86"/>
          <p:cNvSpPr/>
          <p:nvPr/>
        </p:nvSpPr>
        <p:spPr>
          <a:xfrm>
            <a:off x="1130190" y="3530260"/>
            <a:ext cx="201300" cy="141900"/>
          </a:xfrm>
          <a:prstGeom prst="triangle">
            <a:avLst>
              <a:gd name="adj" fmla="val 50000"/>
            </a:avLst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9" name="Google Shape;3579;p86"/>
          <p:cNvSpPr txBox="1">
            <a:spLocks noGrp="1"/>
          </p:cNvSpPr>
          <p:nvPr>
            <p:ph type="subTitle" idx="4294967295"/>
          </p:nvPr>
        </p:nvSpPr>
        <p:spPr>
          <a:xfrm>
            <a:off x="911807" y="3280226"/>
            <a:ext cx="250200" cy="19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580" name="Google Shape;3580;p86"/>
          <p:cNvSpPr txBox="1">
            <a:spLocks noGrp="1"/>
          </p:cNvSpPr>
          <p:nvPr>
            <p:ph type="subTitle" idx="4294967295"/>
          </p:nvPr>
        </p:nvSpPr>
        <p:spPr>
          <a:xfrm>
            <a:off x="1230717" y="3254578"/>
            <a:ext cx="250200" cy="24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Q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581" name="Google Shape;3581;p86"/>
          <p:cNvSpPr/>
          <p:nvPr/>
        </p:nvSpPr>
        <p:spPr>
          <a:xfrm rot="-5400000">
            <a:off x="1037241" y="2633113"/>
            <a:ext cx="368700" cy="283500"/>
          </a:xfrm>
          <a:prstGeom prst="triangle">
            <a:avLst>
              <a:gd name="adj" fmla="val 50000"/>
            </a:avLst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2" name="Google Shape;3582;p86"/>
          <p:cNvSpPr/>
          <p:nvPr/>
        </p:nvSpPr>
        <p:spPr>
          <a:xfrm>
            <a:off x="980206" y="2726774"/>
            <a:ext cx="113400" cy="96300"/>
          </a:xfrm>
          <a:prstGeom prst="ellipse">
            <a:avLst/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3" name="Google Shape;3583;p86"/>
          <p:cNvSpPr/>
          <p:nvPr/>
        </p:nvSpPr>
        <p:spPr>
          <a:xfrm>
            <a:off x="895491" y="4346811"/>
            <a:ext cx="619500" cy="591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4" name="Google Shape;3584;p86"/>
          <p:cNvSpPr/>
          <p:nvPr/>
        </p:nvSpPr>
        <p:spPr>
          <a:xfrm rot="-3569607">
            <a:off x="1615865" y="4041331"/>
            <a:ext cx="1147671" cy="27798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5" name="Google Shape;3585;p86"/>
          <p:cNvSpPr/>
          <p:nvPr/>
        </p:nvSpPr>
        <p:spPr>
          <a:xfrm>
            <a:off x="442475" y="4525019"/>
            <a:ext cx="434400" cy="218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6" name="Google Shape;3586;p86"/>
          <p:cNvSpPr/>
          <p:nvPr/>
        </p:nvSpPr>
        <p:spPr>
          <a:xfrm>
            <a:off x="442475" y="3992924"/>
            <a:ext cx="113400" cy="640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7" name="Google Shape;3587;p86"/>
          <p:cNvSpPr/>
          <p:nvPr/>
        </p:nvSpPr>
        <p:spPr>
          <a:xfrm>
            <a:off x="1113865" y="4796410"/>
            <a:ext cx="201300" cy="141900"/>
          </a:xfrm>
          <a:prstGeom prst="triangle">
            <a:avLst>
              <a:gd name="adj" fmla="val 50000"/>
            </a:avLst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8" name="Google Shape;3588;p86"/>
          <p:cNvSpPr txBox="1">
            <a:spLocks noGrp="1"/>
          </p:cNvSpPr>
          <p:nvPr>
            <p:ph type="subTitle" idx="4294967295"/>
          </p:nvPr>
        </p:nvSpPr>
        <p:spPr>
          <a:xfrm>
            <a:off x="895482" y="4546376"/>
            <a:ext cx="250200" cy="19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589" name="Google Shape;3589;p86"/>
          <p:cNvSpPr txBox="1">
            <a:spLocks noGrp="1"/>
          </p:cNvSpPr>
          <p:nvPr>
            <p:ph type="subTitle" idx="4294967295"/>
          </p:nvPr>
        </p:nvSpPr>
        <p:spPr>
          <a:xfrm>
            <a:off x="1214392" y="4520728"/>
            <a:ext cx="250200" cy="24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Q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590" name="Google Shape;3590;p86"/>
          <p:cNvSpPr/>
          <p:nvPr/>
        </p:nvSpPr>
        <p:spPr>
          <a:xfrm rot="-5400000">
            <a:off x="1020916" y="3899263"/>
            <a:ext cx="368700" cy="283500"/>
          </a:xfrm>
          <a:prstGeom prst="triangle">
            <a:avLst>
              <a:gd name="adj" fmla="val 50000"/>
            </a:avLst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1" name="Google Shape;3591;p86"/>
          <p:cNvSpPr/>
          <p:nvPr/>
        </p:nvSpPr>
        <p:spPr>
          <a:xfrm>
            <a:off x="963881" y="3992924"/>
            <a:ext cx="113400" cy="96300"/>
          </a:xfrm>
          <a:prstGeom prst="ellipse">
            <a:avLst/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2" name="Google Shape;3592;p86"/>
          <p:cNvSpPr/>
          <p:nvPr/>
        </p:nvSpPr>
        <p:spPr>
          <a:xfrm>
            <a:off x="3227252" y="3237250"/>
            <a:ext cx="655500" cy="2781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70AD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3" name="Google Shape;3593;p86"/>
          <p:cNvSpPr/>
          <p:nvPr/>
        </p:nvSpPr>
        <p:spPr>
          <a:xfrm>
            <a:off x="2461953" y="2998787"/>
            <a:ext cx="765300" cy="738300"/>
          </a:xfrm>
          <a:prstGeom prst="roundRect">
            <a:avLst>
              <a:gd name="adj" fmla="val 16667"/>
            </a:avLst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TRV</a:t>
            </a:r>
            <a:endParaRPr sz="24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594" name="Google Shape;3594;p86"/>
          <p:cNvSpPr/>
          <p:nvPr/>
        </p:nvSpPr>
        <p:spPr>
          <a:xfrm>
            <a:off x="5091190" y="1409600"/>
            <a:ext cx="384300" cy="477600"/>
          </a:xfrm>
          <a:prstGeom prst="rect">
            <a:avLst/>
          </a:prstGeom>
          <a:solidFill>
            <a:srgbClr val="FF9800"/>
          </a:solidFill>
          <a:ln w="9525" cap="flat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5" name="Google Shape;3595;p86"/>
          <p:cNvSpPr/>
          <p:nvPr/>
        </p:nvSpPr>
        <p:spPr>
          <a:xfrm>
            <a:off x="5859371" y="1409600"/>
            <a:ext cx="384300" cy="477600"/>
          </a:xfrm>
          <a:prstGeom prst="rect">
            <a:avLst/>
          </a:prstGeom>
          <a:solidFill>
            <a:srgbClr val="FF9800"/>
          </a:solidFill>
          <a:ln w="9525" cap="flat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596" name="Google Shape;3596;p86"/>
          <p:cNvCxnSpPr/>
          <p:nvPr/>
        </p:nvCxnSpPr>
        <p:spPr>
          <a:xfrm>
            <a:off x="5468401" y="1871214"/>
            <a:ext cx="396300" cy="0"/>
          </a:xfrm>
          <a:prstGeom prst="straightConnector1">
            <a:avLst/>
          </a:prstGeom>
          <a:noFill/>
          <a:ln w="9525" cap="flat" cmpd="sng">
            <a:solidFill>
              <a:srgbClr val="FF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97" name="Google Shape;3597;p86"/>
          <p:cNvSpPr/>
          <p:nvPr/>
        </p:nvSpPr>
        <p:spPr>
          <a:xfrm>
            <a:off x="6634432" y="1409600"/>
            <a:ext cx="384300" cy="477600"/>
          </a:xfrm>
          <a:prstGeom prst="rect">
            <a:avLst/>
          </a:prstGeom>
          <a:solidFill>
            <a:srgbClr val="FF9800"/>
          </a:solidFill>
          <a:ln w="9525" cap="flat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598" name="Google Shape;3598;p86"/>
          <p:cNvCxnSpPr/>
          <p:nvPr/>
        </p:nvCxnSpPr>
        <p:spPr>
          <a:xfrm>
            <a:off x="6243462" y="1871214"/>
            <a:ext cx="396300" cy="0"/>
          </a:xfrm>
          <a:prstGeom prst="straightConnector1">
            <a:avLst/>
          </a:prstGeom>
          <a:noFill/>
          <a:ln w="9525" cap="flat" cmpd="sng">
            <a:solidFill>
              <a:srgbClr val="FF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99" name="Google Shape;3599;p86"/>
          <p:cNvSpPr/>
          <p:nvPr/>
        </p:nvSpPr>
        <p:spPr>
          <a:xfrm>
            <a:off x="7409468" y="1396025"/>
            <a:ext cx="384300" cy="477600"/>
          </a:xfrm>
          <a:prstGeom prst="rect">
            <a:avLst/>
          </a:prstGeom>
          <a:solidFill>
            <a:srgbClr val="FF9800"/>
          </a:solidFill>
          <a:ln w="9525" cap="flat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600" name="Google Shape;3600;p86"/>
          <p:cNvCxnSpPr>
            <a:endCxn id="3601" idx="2"/>
          </p:cNvCxnSpPr>
          <p:nvPr/>
        </p:nvCxnSpPr>
        <p:spPr>
          <a:xfrm>
            <a:off x="7018471" y="1871125"/>
            <a:ext cx="318900" cy="8100"/>
          </a:xfrm>
          <a:prstGeom prst="straightConnector1">
            <a:avLst/>
          </a:prstGeom>
          <a:noFill/>
          <a:ln w="9525" cap="flat" cmpd="sng">
            <a:solidFill>
              <a:srgbClr val="FF98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02" name="Google Shape;3602;p86"/>
          <p:cNvCxnSpPr/>
          <p:nvPr/>
        </p:nvCxnSpPr>
        <p:spPr>
          <a:xfrm>
            <a:off x="7803233" y="1864989"/>
            <a:ext cx="396300" cy="0"/>
          </a:xfrm>
          <a:prstGeom prst="straightConnector1">
            <a:avLst/>
          </a:prstGeom>
          <a:noFill/>
          <a:ln w="9525" cap="flat" cmpd="sng">
            <a:solidFill>
              <a:srgbClr val="FF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03" name="Google Shape;3603;p86"/>
          <p:cNvSpPr/>
          <p:nvPr/>
        </p:nvSpPr>
        <p:spPr>
          <a:xfrm>
            <a:off x="5091177" y="2671038"/>
            <a:ext cx="384300" cy="4776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4" name="Google Shape;3604;p86"/>
          <p:cNvSpPr/>
          <p:nvPr/>
        </p:nvSpPr>
        <p:spPr>
          <a:xfrm>
            <a:off x="5857659" y="2663063"/>
            <a:ext cx="384300" cy="4776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605" name="Google Shape;3605;p86"/>
          <p:cNvCxnSpPr/>
          <p:nvPr/>
        </p:nvCxnSpPr>
        <p:spPr>
          <a:xfrm rot="10800000" flipH="1">
            <a:off x="5468389" y="3130251"/>
            <a:ext cx="777300" cy="24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06" name="Google Shape;3606;p86"/>
          <p:cNvSpPr/>
          <p:nvPr/>
        </p:nvSpPr>
        <p:spPr>
          <a:xfrm>
            <a:off x="6632719" y="2663063"/>
            <a:ext cx="384300" cy="4776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607" name="Google Shape;3607;p86"/>
          <p:cNvCxnSpPr/>
          <p:nvPr/>
        </p:nvCxnSpPr>
        <p:spPr>
          <a:xfrm>
            <a:off x="6241749" y="3124676"/>
            <a:ext cx="3963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08" name="Google Shape;3608;p86"/>
          <p:cNvSpPr/>
          <p:nvPr/>
        </p:nvSpPr>
        <p:spPr>
          <a:xfrm>
            <a:off x="7407780" y="2663063"/>
            <a:ext cx="384300" cy="4776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609" name="Google Shape;3609;p86"/>
          <p:cNvCxnSpPr/>
          <p:nvPr/>
        </p:nvCxnSpPr>
        <p:spPr>
          <a:xfrm>
            <a:off x="7016810" y="3124676"/>
            <a:ext cx="3963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10" name="Google Shape;3610;p86"/>
          <p:cNvCxnSpPr/>
          <p:nvPr/>
        </p:nvCxnSpPr>
        <p:spPr>
          <a:xfrm>
            <a:off x="7791871" y="3124676"/>
            <a:ext cx="3963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11" name="Google Shape;3611;p86"/>
          <p:cNvSpPr/>
          <p:nvPr/>
        </p:nvSpPr>
        <p:spPr>
          <a:xfrm>
            <a:off x="5086015" y="3301763"/>
            <a:ext cx="384300" cy="477600"/>
          </a:xfrm>
          <a:prstGeom prst="rect">
            <a:avLst/>
          </a:prstGeom>
          <a:solidFill>
            <a:srgbClr val="70AD47"/>
          </a:solidFill>
          <a:ln w="9525" cap="flat" cmpd="sng">
            <a:solidFill>
              <a:srgbClr val="70AD4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2" name="Google Shape;3612;p86"/>
          <p:cNvSpPr/>
          <p:nvPr/>
        </p:nvSpPr>
        <p:spPr>
          <a:xfrm>
            <a:off x="5854196" y="3301763"/>
            <a:ext cx="384300" cy="477600"/>
          </a:xfrm>
          <a:prstGeom prst="rect">
            <a:avLst/>
          </a:prstGeom>
          <a:solidFill>
            <a:srgbClr val="70AD47"/>
          </a:solidFill>
          <a:ln w="9525" cap="flat" cmpd="sng">
            <a:solidFill>
              <a:srgbClr val="70AD4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613" name="Google Shape;3613;p86"/>
          <p:cNvCxnSpPr/>
          <p:nvPr/>
        </p:nvCxnSpPr>
        <p:spPr>
          <a:xfrm>
            <a:off x="5463226" y="3763376"/>
            <a:ext cx="396300" cy="0"/>
          </a:xfrm>
          <a:prstGeom prst="straightConnector1">
            <a:avLst/>
          </a:prstGeom>
          <a:noFill/>
          <a:ln w="9525" cap="flat" cmpd="sng">
            <a:solidFill>
              <a:srgbClr val="70AD4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14" name="Google Shape;3614;p86"/>
          <p:cNvSpPr/>
          <p:nvPr/>
        </p:nvSpPr>
        <p:spPr>
          <a:xfrm>
            <a:off x="6629257" y="3301763"/>
            <a:ext cx="384300" cy="477600"/>
          </a:xfrm>
          <a:prstGeom prst="rect">
            <a:avLst/>
          </a:prstGeom>
          <a:solidFill>
            <a:srgbClr val="70AD47"/>
          </a:solidFill>
          <a:ln w="9525" cap="flat" cmpd="sng">
            <a:solidFill>
              <a:srgbClr val="70AD4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615" name="Google Shape;3615;p86"/>
          <p:cNvCxnSpPr/>
          <p:nvPr/>
        </p:nvCxnSpPr>
        <p:spPr>
          <a:xfrm>
            <a:off x="6238287" y="3763376"/>
            <a:ext cx="396300" cy="0"/>
          </a:xfrm>
          <a:prstGeom prst="straightConnector1">
            <a:avLst/>
          </a:prstGeom>
          <a:noFill/>
          <a:ln w="9525" cap="flat" cmpd="sng">
            <a:solidFill>
              <a:srgbClr val="70AD4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16" name="Google Shape;3616;p86"/>
          <p:cNvSpPr/>
          <p:nvPr/>
        </p:nvSpPr>
        <p:spPr>
          <a:xfrm>
            <a:off x="7404318" y="3301763"/>
            <a:ext cx="384300" cy="477600"/>
          </a:xfrm>
          <a:prstGeom prst="rect">
            <a:avLst/>
          </a:prstGeom>
          <a:solidFill>
            <a:srgbClr val="70AD47"/>
          </a:solidFill>
          <a:ln w="9525" cap="flat" cmpd="sng">
            <a:solidFill>
              <a:srgbClr val="70AD4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617" name="Google Shape;3617;p86"/>
          <p:cNvCxnSpPr/>
          <p:nvPr/>
        </p:nvCxnSpPr>
        <p:spPr>
          <a:xfrm>
            <a:off x="7013348" y="3763376"/>
            <a:ext cx="396300" cy="0"/>
          </a:xfrm>
          <a:prstGeom prst="straightConnector1">
            <a:avLst/>
          </a:prstGeom>
          <a:noFill/>
          <a:ln w="9525" cap="flat" cmpd="sng">
            <a:solidFill>
              <a:srgbClr val="70AD4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18" name="Google Shape;3618;p86"/>
          <p:cNvSpPr/>
          <p:nvPr/>
        </p:nvSpPr>
        <p:spPr>
          <a:xfrm>
            <a:off x="8179378" y="3301763"/>
            <a:ext cx="384300" cy="477600"/>
          </a:xfrm>
          <a:prstGeom prst="rect">
            <a:avLst/>
          </a:prstGeom>
          <a:solidFill>
            <a:srgbClr val="70AD47"/>
          </a:solidFill>
          <a:ln w="9525" cap="flat" cmpd="sng">
            <a:solidFill>
              <a:srgbClr val="70AD4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619" name="Google Shape;3619;p86"/>
          <p:cNvCxnSpPr/>
          <p:nvPr/>
        </p:nvCxnSpPr>
        <p:spPr>
          <a:xfrm>
            <a:off x="7788408" y="3763376"/>
            <a:ext cx="396300" cy="0"/>
          </a:xfrm>
          <a:prstGeom prst="straightConnector1">
            <a:avLst/>
          </a:prstGeom>
          <a:noFill/>
          <a:ln w="9525" cap="flat" cmpd="sng">
            <a:solidFill>
              <a:srgbClr val="70AD4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20" name="Google Shape;3620;p86"/>
          <p:cNvSpPr/>
          <p:nvPr/>
        </p:nvSpPr>
        <p:spPr>
          <a:xfrm>
            <a:off x="5089465" y="3938100"/>
            <a:ext cx="384300" cy="4776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1" name="Google Shape;3621;p86"/>
          <p:cNvSpPr/>
          <p:nvPr/>
        </p:nvSpPr>
        <p:spPr>
          <a:xfrm>
            <a:off x="5857646" y="3938100"/>
            <a:ext cx="384300" cy="4776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622" name="Google Shape;3622;p86"/>
          <p:cNvCxnSpPr/>
          <p:nvPr/>
        </p:nvCxnSpPr>
        <p:spPr>
          <a:xfrm>
            <a:off x="5446026" y="4405339"/>
            <a:ext cx="396300" cy="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23" name="Google Shape;3623;p86"/>
          <p:cNvSpPr/>
          <p:nvPr/>
        </p:nvSpPr>
        <p:spPr>
          <a:xfrm>
            <a:off x="6632707" y="3938100"/>
            <a:ext cx="384300" cy="4776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624" name="Google Shape;3624;p86"/>
          <p:cNvCxnSpPr/>
          <p:nvPr/>
        </p:nvCxnSpPr>
        <p:spPr>
          <a:xfrm>
            <a:off x="6221087" y="4405339"/>
            <a:ext cx="396300" cy="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25" name="Google Shape;3625;p86"/>
          <p:cNvSpPr txBox="1">
            <a:spLocks noGrp="1"/>
          </p:cNvSpPr>
          <p:nvPr>
            <p:ph type="subTitle" idx="4294967295"/>
          </p:nvPr>
        </p:nvSpPr>
        <p:spPr>
          <a:xfrm>
            <a:off x="3949138" y="2779750"/>
            <a:ext cx="970500" cy="24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Q3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626" name="Google Shape;3626;p86"/>
          <p:cNvSpPr txBox="1">
            <a:spLocks noGrp="1"/>
          </p:cNvSpPr>
          <p:nvPr>
            <p:ph type="subTitle" idx="4294967295"/>
          </p:nvPr>
        </p:nvSpPr>
        <p:spPr>
          <a:xfrm>
            <a:off x="3949138" y="2162925"/>
            <a:ext cx="970500" cy="24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Q2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627" name="Google Shape;3627;p86"/>
          <p:cNvSpPr txBox="1">
            <a:spLocks noGrp="1"/>
          </p:cNvSpPr>
          <p:nvPr>
            <p:ph type="subTitle" idx="4294967295"/>
          </p:nvPr>
        </p:nvSpPr>
        <p:spPr>
          <a:xfrm>
            <a:off x="3949138" y="1536350"/>
            <a:ext cx="970500" cy="24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Q1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628" name="Google Shape;3628;p86"/>
          <p:cNvSpPr/>
          <p:nvPr/>
        </p:nvSpPr>
        <p:spPr>
          <a:xfrm>
            <a:off x="5654829" y="2663075"/>
            <a:ext cx="201300" cy="4776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1" name="Google Shape;3601;p86"/>
          <p:cNvSpPr/>
          <p:nvPr/>
        </p:nvSpPr>
        <p:spPr>
          <a:xfrm>
            <a:off x="7259671" y="1401625"/>
            <a:ext cx="155400" cy="4776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9" name="Google Shape;3629;p86"/>
          <p:cNvSpPr txBox="1">
            <a:spLocks noGrp="1"/>
          </p:cNvSpPr>
          <p:nvPr>
            <p:ph type="subTitle" idx="4294967295"/>
          </p:nvPr>
        </p:nvSpPr>
        <p:spPr>
          <a:xfrm>
            <a:off x="1464600" y="4574425"/>
            <a:ext cx="5772900" cy="73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30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Soporta N errores no simultáneos.</a:t>
            </a:r>
            <a:endParaRPr sz="30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630" name="Google Shape;3630;p86"/>
          <p:cNvSpPr/>
          <p:nvPr/>
        </p:nvSpPr>
        <p:spPr>
          <a:xfrm>
            <a:off x="7407746" y="3940463"/>
            <a:ext cx="384300" cy="4776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631" name="Google Shape;3631;p86"/>
          <p:cNvCxnSpPr/>
          <p:nvPr/>
        </p:nvCxnSpPr>
        <p:spPr>
          <a:xfrm>
            <a:off x="7728112" y="4407701"/>
            <a:ext cx="450000" cy="6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32" name="Google Shape;3632;p86"/>
          <p:cNvCxnSpPr/>
          <p:nvPr/>
        </p:nvCxnSpPr>
        <p:spPr>
          <a:xfrm>
            <a:off x="6961676" y="4407726"/>
            <a:ext cx="452400" cy="6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33" name="Google Shape;3633;p86"/>
          <p:cNvSpPr/>
          <p:nvPr/>
        </p:nvSpPr>
        <p:spPr>
          <a:xfrm>
            <a:off x="8182830" y="2663050"/>
            <a:ext cx="384300" cy="4776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4" name="Google Shape;3634;p86"/>
          <p:cNvSpPr/>
          <p:nvPr/>
        </p:nvSpPr>
        <p:spPr>
          <a:xfrm>
            <a:off x="8184518" y="1387400"/>
            <a:ext cx="384300" cy="477600"/>
          </a:xfrm>
          <a:prstGeom prst="rect">
            <a:avLst/>
          </a:prstGeom>
          <a:solidFill>
            <a:srgbClr val="FF9800"/>
          </a:solidFill>
          <a:ln w="9525" cap="flat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5" name="Google Shape;3635;p86"/>
          <p:cNvSpPr/>
          <p:nvPr/>
        </p:nvSpPr>
        <p:spPr>
          <a:xfrm>
            <a:off x="8175921" y="3940488"/>
            <a:ext cx="384300" cy="4776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6" name="Google Shape;3636;p86"/>
          <p:cNvSpPr txBox="1">
            <a:spLocks noGrp="1"/>
          </p:cNvSpPr>
          <p:nvPr>
            <p:ph type="subTitle" idx="4294967295"/>
          </p:nvPr>
        </p:nvSpPr>
        <p:spPr>
          <a:xfrm>
            <a:off x="6617375" y="422900"/>
            <a:ext cx="2523900" cy="64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P_i = 0.01%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ctr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P_T = P_i^2 = 0.0001%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1" name="Google Shape;3641;p87"/>
          <p:cNvSpPr/>
          <p:nvPr/>
        </p:nvSpPr>
        <p:spPr>
          <a:xfrm>
            <a:off x="4984825" y="1824575"/>
            <a:ext cx="511500" cy="1419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2" name="Google Shape;3642;p87"/>
          <p:cNvSpPr/>
          <p:nvPr/>
        </p:nvSpPr>
        <p:spPr>
          <a:xfrm>
            <a:off x="4938775" y="4332375"/>
            <a:ext cx="466200" cy="1419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3" name="Google Shape;3643;p87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681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TMR for simple State-Machines</a:t>
            </a:r>
            <a:endParaRPr/>
          </a:p>
        </p:txBody>
      </p:sp>
      <p:sp>
        <p:nvSpPr>
          <p:cNvPr id="3644" name="Google Shape;3644;p87"/>
          <p:cNvSpPr txBox="1">
            <a:spLocks noGrp="1"/>
          </p:cNvSpPr>
          <p:nvPr>
            <p:ph type="sldNum" idx="12"/>
          </p:nvPr>
        </p:nvSpPr>
        <p:spPr>
          <a:xfrm>
            <a:off x="7653975" y="46953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101</a:t>
            </a:fld>
            <a:endParaRPr/>
          </a:p>
        </p:txBody>
      </p:sp>
      <p:grpSp>
        <p:nvGrpSpPr>
          <p:cNvPr id="3645" name="Google Shape;3645;p87"/>
          <p:cNvGrpSpPr/>
          <p:nvPr/>
        </p:nvGrpSpPr>
        <p:grpSpPr>
          <a:xfrm>
            <a:off x="307844" y="634299"/>
            <a:ext cx="318264" cy="282756"/>
            <a:chOff x="5292575" y="3681900"/>
            <a:chExt cx="420150" cy="373275"/>
          </a:xfrm>
        </p:grpSpPr>
        <p:sp>
          <p:nvSpPr>
            <p:cNvPr id="3646" name="Google Shape;3646;p87"/>
            <p:cNvSpPr/>
            <p:nvPr/>
          </p:nvSpPr>
          <p:spPr>
            <a:xfrm>
              <a:off x="5292575" y="3706875"/>
              <a:ext cx="420150" cy="266700"/>
            </a:xfrm>
            <a:custGeom>
              <a:avLst/>
              <a:gdLst/>
              <a:ahLst/>
              <a:cxnLst/>
              <a:rect l="l" t="t" r="r" b="b"/>
              <a:pathLst>
                <a:path w="16806" h="10668" fill="none" extrusionOk="0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7" name="Google Shape;3647;p87"/>
            <p:cNvSpPr/>
            <p:nvPr/>
          </p:nvSpPr>
          <p:spPr>
            <a:xfrm>
              <a:off x="5490475" y="3681900"/>
              <a:ext cx="24375" cy="25000"/>
            </a:xfrm>
            <a:custGeom>
              <a:avLst/>
              <a:gdLst/>
              <a:ahLst/>
              <a:cxnLst/>
              <a:rect l="l" t="t" r="r" b="b"/>
              <a:pathLst>
                <a:path w="975" h="1000" fill="none" extrusionOk="0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8" name="Google Shape;3648;p87"/>
            <p:cNvSpPr/>
            <p:nvPr/>
          </p:nvSpPr>
          <p:spPr>
            <a:xfrm>
              <a:off x="5358350" y="3973550"/>
              <a:ext cx="60900" cy="81625"/>
            </a:xfrm>
            <a:custGeom>
              <a:avLst/>
              <a:gdLst/>
              <a:ahLst/>
              <a:cxnLst/>
              <a:rect l="l" t="t" r="r" b="b"/>
              <a:pathLst>
                <a:path w="2436" h="3265" fill="none" extrusionOk="0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9" name="Google Shape;3649;p87"/>
            <p:cNvSpPr/>
            <p:nvPr/>
          </p:nvSpPr>
          <p:spPr>
            <a:xfrm>
              <a:off x="5586050" y="3973550"/>
              <a:ext cx="60925" cy="81625"/>
            </a:xfrm>
            <a:custGeom>
              <a:avLst/>
              <a:gdLst/>
              <a:ahLst/>
              <a:cxnLst/>
              <a:rect l="l" t="t" r="r" b="b"/>
              <a:pathLst>
                <a:path w="2437" h="3265" fill="none" extrusionOk="0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0" name="Google Shape;3650;p87"/>
            <p:cNvSpPr/>
            <p:nvPr/>
          </p:nvSpPr>
          <p:spPr>
            <a:xfrm>
              <a:off x="5316925" y="3731225"/>
              <a:ext cx="371450" cy="218000"/>
            </a:xfrm>
            <a:custGeom>
              <a:avLst/>
              <a:gdLst/>
              <a:ahLst/>
              <a:cxnLst/>
              <a:rect l="l" t="t" r="r" b="b"/>
              <a:pathLst>
                <a:path w="14858" h="8720" fill="none" extrusionOk="0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1" name="Google Shape;3651;p87"/>
            <p:cNvSpPr/>
            <p:nvPr/>
          </p:nvSpPr>
          <p:spPr>
            <a:xfrm>
              <a:off x="5380250" y="3784800"/>
              <a:ext cx="230200" cy="115725"/>
            </a:xfrm>
            <a:custGeom>
              <a:avLst/>
              <a:gdLst/>
              <a:ahLst/>
              <a:cxnLst/>
              <a:rect l="l" t="t" r="r" b="b"/>
              <a:pathLst>
                <a:path w="9208" h="4629" fill="none" extrusionOk="0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2" name="Google Shape;3652;p87"/>
            <p:cNvSpPr/>
            <p:nvPr/>
          </p:nvSpPr>
          <p:spPr>
            <a:xfrm>
              <a:off x="5547700" y="3779925"/>
              <a:ext cx="68825" cy="68825"/>
            </a:xfrm>
            <a:custGeom>
              <a:avLst/>
              <a:gdLst/>
              <a:ahLst/>
              <a:cxnLst/>
              <a:rect l="l" t="t" r="r" b="b"/>
              <a:pathLst>
                <a:path w="2753" h="2753" fill="none" extrusionOk="0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53" name="Google Shape;3653;p87"/>
          <p:cNvSpPr/>
          <p:nvPr/>
        </p:nvSpPr>
        <p:spPr>
          <a:xfrm>
            <a:off x="2432175" y="1597949"/>
            <a:ext cx="2579700" cy="7383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4" name="Google Shape;3654;p87"/>
          <p:cNvSpPr/>
          <p:nvPr/>
        </p:nvSpPr>
        <p:spPr>
          <a:xfrm rot="3702608">
            <a:off x="5165615" y="2201816"/>
            <a:ext cx="1069772" cy="278243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5" name="Google Shape;3655;p87"/>
          <p:cNvSpPr/>
          <p:nvPr/>
        </p:nvSpPr>
        <p:spPr>
          <a:xfrm>
            <a:off x="4938776" y="2986075"/>
            <a:ext cx="976800" cy="2781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6" name="Google Shape;3656;p87"/>
          <p:cNvSpPr/>
          <p:nvPr/>
        </p:nvSpPr>
        <p:spPr>
          <a:xfrm>
            <a:off x="2453925" y="4017675"/>
            <a:ext cx="2536200" cy="73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7" name="Google Shape;3657;p87"/>
          <p:cNvSpPr/>
          <p:nvPr/>
        </p:nvSpPr>
        <p:spPr>
          <a:xfrm rot="-3569607">
            <a:off x="5069365" y="3798531"/>
            <a:ext cx="1147671" cy="27798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8" name="Google Shape;3658;p87"/>
          <p:cNvSpPr/>
          <p:nvPr/>
        </p:nvSpPr>
        <p:spPr>
          <a:xfrm>
            <a:off x="6680752" y="2994450"/>
            <a:ext cx="655500" cy="2781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9" name="Google Shape;3659;p87"/>
          <p:cNvSpPr/>
          <p:nvPr/>
        </p:nvSpPr>
        <p:spPr>
          <a:xfrm>
            <a:off x="5915453" y="2755987"/>
            <a:ext cx="765300" cy="738300"/>
          </a:xfrm>
          <a:prstGeom prst="roundRect">
            <a:avLst>
              <a:gd name="adj" fmla="val 16667"/>
            </a:avLst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TRV</a:t>
            </a:r>
            <a:endParaRPr sz="24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660" name="Google Shape;3660;p87"/>
          <p:cNvSpPr/>
          <p:nvPr/>
        </p:nvSpPr>
        <p:spPr>
          <a:xfrm>
            <a:off x="1997775" y="1841931"/>
            <a:ext cx="434400" cy="218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1" name="Google Shape;3661;p87"/>
          <p:cNvSpPr/>
          <p:nvPr/>
        </p:nvSpPr>
        <p:spPr>
          <a:xfrm>
            <a:off x="2432178" y="2743497"/>
            <a:ext cx="2579700" cy="738300"/>
          </a:xfrm>
          <a:prstGeom prst="rect">
            <a:avLst/>
          </a:prstGeom>
          <a:solidFill>
            <a:srgbClr val="C27B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2" name="Google Shape;3662;p87"/>
          <p:cNvSpPr/>
          <p:nvPr/>
        </p:nvSpPr>
        <p:spPr>
          <a:xfrm>
            <a:off x="1997775" y="3003456"/>
            <a:ext cx="434400" cy="218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3" name="Google Shape;3663;p87"/>
          <p:cNvSpPr/>
          <p:nvPr/>
        </p:nvSpPr>
        <p:spPr>
          <a:xfrm>
            <a:off x="2019525" y="4277631"/>
            <a:ext cx="434400" cy="218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4" name="Google Shape;3664;p87"/>
          <p:cNvSpPr/>
          <p:nvPr/>
        </p:nvSpPr>
        <p:spPr>
          <a:xfrm>
            <a:off x="2637875" y="1755650"/>
            <a:ext cx="580500" cy="452100"/>
          </a:xfrm>
          <a:prstGeom prst="roundRect">
            <a:avLst>
              <a:gd name="adj" fmla="val 16667"/>
            </a:avLst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Roboto Condensed"/>
                <a:ea typeface="Roboto Condensed"/>
                <a:cs typeface="Roboto Condensed"/>
                <a:sym typeface="Roboto Condensed"/>
              </a:rPr>
              <a:t>A1</a:t>
            </a:r>
            <a:endParaRPr sz="1800"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665" name="Google Shape;3665;p87"/>
          <p:cNvSpPr/>
          <p:nvPr/>
        </p:nvSpPr>
        <p:spPr>
          <a:xfrm>
            <a:off x="3385450" y="1755525"/>
            <a:ext cx="580500" cy="452100"/>
          </a:xfrm>
          <a:prstGeom prst="roundRect">
            <a:avLst>
              <a:gd name="adj" fmla="val 16667"/>
            </a:avLst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Roboto Condensed"/>
                <a:ea typeface="Roboto Condensed"/>
                <a:cs typeface="Roboto Condensed"/>
                <a:sym typeface="Roboto Condensed"/>
              </a:rPr>
              <a:t>A2</a:t>
            </a:r>
            <a:endParaRPr sz="1800"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666" name="Google Shape;3666;p87"/>
          <p:cNvSpPr/>
          <p:nvPr/>
        </p:nvSpPr>
        <p:spPr>
          <a:xfrm>
            <a:off x="4133025" y="1755513"/>
            <a:ext cx="580500" cy="452100"/>
          </a:xfrm>
          <a:prstGeom prst="roundRect">
            <a:avLst>
              <a:gd name="adj" fmla="val 16667"/>
            </a:avLst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Roboto Condensed"/>
                <a:ea typeface="Roboto Condensed"/>
                <a:cs typeface="Roboto Condensed"/>
                <a:sym typeface="Roboto Condensed"/>
              </a:rPr>
              <a:t>A3</a:t>
            </a:r>
            <a:endParaRPr sz="1800"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667" name="Google Shape;3667;p87"/>
          <p:cNvSpPr/>
          <p:nvPr/>
        </p:nvSpPr>
        <p:spPr>
          <a:xfrm>
            <a:off x="2623438" y="2886650"/>
            <a:ext cx="580500" cy="452100"/>
          </a:xfrm>
          <a:prstGeom prst="roundRect">
            <a:avLst>
              <a:gd name="adj" fmla="val 16667"/>
            </a:avLst>
          </a:prstGeom>
          <a:solidFill>
            <a:srgbClr val="D5A6B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Roboto Condensed"/>
                <a:ea typeface="Roboto Condensed"/>
                <a:cs typeface="Roboto Condensed"/>
                <a:sym typeface="Roboto Condensed"/>
              </a:rPr>
              <a:t>B1</a:t>
            </a:r>
            <a:endParaRPr sz="1800"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668" name="Google Shape;3668;p87"/>
          <p:cNvSpPr/>
          <p:nvPr/>
        </p:nvSpPr>
        <p:spPr>
          <a:xfrm>
            <a:off x="3395225" y="2877775"/>
            <a:ext cx="580500" cy="452100"/>
          </a:xfrm>
          <a:prstGeom prst="roundRect">
            <a:avLst>
              <a:gd name="adj" fmla="val 16667"/>
            </a:avLst>
          </a:prstGeom>
          <a:solidFill>
            <a:srgbClr val="D5A6B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Roboto Condensed"/>
                <a:ea typeface="Roboto Condensed"/>
                <a:cs typeface="Roboto Condensed"/>
                <a:sym typeface="Roboto Condensed"/>
              </a:rPr>
              <a:t>B2</a:t>
            </a:r>
            <a:endParaRPr sz="1800"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669" name="Google Shape;3669;p87"/>
          <p:cNvSpPr/>
          <p:nvPr/>
        </p:nvSpPr>
        <p:spPr>
          <a:xfrm>
            <a:off x="4133025" y="2886600"/>
            <a:ext cx="580500" cy="452100"/>
          </a:xfrm>
          <a:prstGeom prst="roundRect">
            <a:avLst>
              <a:gd name="adj" fmla="val 16667"/>
            </a:avLst>
          </a:prstGeom>
          <a:solidFill>
            <a:srgbClr val="D5A6B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Roboto Condensed"/>
                <a:ea typeface="Roboto Condensed"/>
                <a:cs typeface="Roboto Condensed"/>
                <a:sym typeface="Roboto Condensed"/>
              </a:rPr>
              <a:t>B3</a:t>
            </a:r>
            <a:endParaRPr sz="1800"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670" name="Google Shape;3670;p87"/>
          <p:cNvSpPr/>
          <p:nvPr/>
        </p:nvSpPr>
        <p:spPr>
          <a:xfrm>
            <a:off x="2623450" y="4160775"/>
            <a:ext cx="580500" cy="452100"/>
          </a:xfrm>
          <a:prstGeom prst="roundRect">
            <a:avLst>
              <a:gd name="adj" fmla="val 16667"/>
            </a:avLst>
          </a:pr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Roboto Condensed"/>
                <a:ea typeface="Roboto Condensed"/>
                <a:cs typeface="Roboto Condensed"/>
                <a:sym typeface="Roboto Condensed"/>
              </a:rPr>
              <a:t>C1</a:t>
            </a:r>
            <a:endParaRPr sz="1800"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671" name="Google Shape;3671;p87"/>
          <p:cNvSpPr/>
          <p:nvPr/>
        </p:nvSpPr>
        <p:spPr>
          <a:xfrm>
            <a:off x="3431775" y="4160775"/>
            <a:ext cx="580500" cy="452100"/>
          </a:xfrm>
          <a:prstGeom prst="roundRect">
            <a:avLst>
              <a:gd name="adj" fmla="val 16667"/>
            </a:avLst>
          </a:pr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Roboto Condensed"/>
                <a:ea typeface="Roboto Condensed"/>
                <a:cs typeface="Roboto Condensed"/>
                <a:sym typeface="Roboto Condensed"/>
              </a:rPr>
              <a:t>C2</a:t>
            </a:r>
            <a:endParaRPr sz="1800"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672" name="Google Shape;3672;p87"/>
          <p:cNvSpPr/>
          <p:nvPr/>
        </p:nvSpPr>
        <p:spPr>
          <a:xfrm>
            <a:off x="4133025" y="4160775"/>
            <a:ext cx="580500" cy="452100"/>
          </a:xfrm>
          <a:prstGeom prst="roundRect">
            <a:avLst>
              <a:gd name="adj" fmla="val 16667"/>
            </a:avLst>
          </a:pr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Roboto Condensed"/>
                <a:ea typeface="Roboto Condensed"/>
                <a:cs typeface="Roboto Condensed"/>
                <a:sym typeface="Roboto Condensed"/>
              </a:rPr>
              <a:t>C3</a:t>
            </a:r>
            <a:endParaRPr sz="1800"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673" name="Google Shape;3673;p87"/>
          <p:cNvSpPr txBox="1">
            <a:spLocks noGrp="1"/>
          </p:cNvSpPr>
          <p:nvPr>
            <p:ph type="subTitle" idx="4294967295"/>
          </p:nvPr>
        </p:nvSpPr>
        <p:spPr>
          <a:xfrm>
            <a:off x="6510200" y="315450"/>
            <a:ext cx="2719200" cy="119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P_i_sub = 0.01%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P_i = 0.0001%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ctr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P_T = P_i^4 = 0.00000001%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8" name="Google Shape;3678;p88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681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TMR for Input Logic</a:t>
            </a:r>
            <a:endParaRPr/>
          </a:p>
        </p:txBody>
      </p:sp>
      <p:sp>
        <p:nvSpPr>
          <p:cNvPr id="3679" name="Google Shape;3679;p88"/>
          <p:cNvSpPr txBox="1">
            <a:spLocks noGrp="1"/>
          </p:cNvSpPr>
          <p:nvPr>
            <p:ph type="sldNum" idx="12"/>
          </p:nvPr>
        </p:nvSpPr>
        <p:spPr>
          <a:xfrm>
            <a:off x="7653975" y="46953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102</a:t>
            </a:fld>
            <a:endParaRPr/>
          </a:p>
        </p:txBody>
      </p:sp>
      <p:grpSp>
        <p:nvGrpSpPr>
          <p:cNvPr id="3680" name="Google Shape;3680;p88"/>
          <p:cNvGrpSpPr/>
          <p:nvPr/>
        </p:nvGrpSpPr>
        <p:grpSpPr>
          <a:xfrm>
            <a:off x="307844" y="634299"/>
            <a:ext cx="318264" cy="282756"/>
            <a:chOff x="5292575" y="3681900"/>
            <a:chExt cx="420150" cy="373275"/>
          </a:xfrm>
        </p:grpSpPr>
        <p:sp>
          <p:nvSpPr>
            <p:cNvPr id="3681" name="Google Shape;3681;p88"/>
            <p:cNvSpPr/>
            <p:nvPr/>
          </p:nvSpPr>
          <p:spPr>
            <a:xfrm>
              <a:off x="5292575" y="3706875"/>
              <a:ext cx="420150" cy="266700"/>
            </a:xfrm>
            <a:custGeom>
              <a:avLst/>
              <a:gdLst/>
              <a:ahLst/>
              <a:cxnLst/>
              <a:rect l="l" t="t" r="r" b="b"/>
              <a:pathLst>
                <a:path w="16806" h="10668" fill="none" extrusionOk="0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2" name="Google Shape;3682;p88"/>
            <p:cNvSpPr/>
            <p:nvPr/>
          </p:nvSpPr>
          <p:spPr>
            <a:xfrm>
              <a:off x="5490475" y="3681900"/>
              <a:ext cx="24375" cy="25000"/>
            </a:xfrm>
            <a:custGeom>
              <a:avLst/>
              <a:gdLst/>
              <a:ahLst/>
              <a:cxnLst/>
              <a:rect l="l" t="t" r="r" b="b"/>
              <a:pathLst>
                <a:path w="975" h="1000" fill="none" extrusionOk="0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3" name="Google Shape;3683;p88"/>
            <p:cNvSpPr/>
            <p:nvPr/>
          </p:nvSpPr>
          <p:spPr>
            <a:xfrm>
              <a:off x="5358350" y="3973550"/>
              <a:ext cx="60900" cy="81625"/>
            </a:xfrm>
            <a:custGeom>
              <a:avLst/>
              <a:gdLst/>
              <a:ahLst/>
              <a:cxnLst/>
              <a:rect l="l" t="t" r="r" b="b"/>
              <a:pathLst>
                <a:path w="2436" h="3265" fill="none" extrusionOk="0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4" name="Google Shape;3684;p88"/>
            <p:cNvSpPr/>
            <p:nvPr/>
          </p:nvSpPr>
          <p:spPr>
            <a:xfrm>
              <a:off x="5586050" y="3973550"/>
              <a:ext cx="60925" cy="81625"/>
            </a:xfrm>
            <a:custGeom>
              <a:avLst/>
              <a:gdLst/>
              <a:ahLst/>
              <a:cxnLst/>
              <a:rect l="l" t="t" r="r" b="b"/>
              <a:pathLst>
                <a:path w="2437" h="3265" fill="none" extrusionOk="0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5" name="Google Shape;3685;p88"/>
            <p:cNvSpPr/>
            <p:nvPr/>
          </p:nvSpPr>
          <p:spPr>
            <a:xfrm>
              <a:off x="5316925" y="3731225"/>
              <a:ext cx="371450" cy="218000"/>
            </a:xfrm>
            <a:custGeom>
              <a:avLst/>
              <a:gdLst/>
              <a:ahLst/>
              <a:cxnLst/>
              <a:rect l="l" t="t" r="r" b="b"/>
              <a:pathLst>
                <a:path w="14858" h="8720" fill="none" extrusionOk="0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6" name="Google Shape;3686;p88"/>
            <p:cNvSpPr/>
            <p:nvPr/>
          </p:nvSpPr>
          <p:spPr>
            <a:xfrm>
              <a:off x="5380250" y="3784800"/>
              <a:ext cx="230200" cy="115725"/>
            </a:xfrm>
            <a:custGeom>
              <a:avLst/>
              <a:gdLst/>
              <a:ahLst/>
              <a:cxnLst/>
              <a:rect l="l" t="t" r="r" b="b"/>
              <a:pathLst>
                <a:path w="9208" h="4629" fill="none" extrusionOk="0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7" name="Google Shape;3687;p88"/>
            <p:cNvSpPr/>
            <p:nvPr/>
          </p:nvSpPr>
          <p:spPr>
            <a:xfrm>
              <a:off x="5547700" y="3779925"/>
              <a:ext cx="68825" cy="68825"/>
            </a:xfrm>
            <a:custGeom>
              <a:avLst/>
              <a:gdLst/>
              <a:ahLst/>
              <a:cxnLst/>
              <a:rect l="l" t="t" r="r" b="b"/>
              <a:pathLst>
                <a:path w="2753" h="2753" fill="none" extrusionOk="0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88" name="Google Shape;3688;p88"/>
          <p:cNvSpPr/>
          <p:nvPr/>
        </p:nvSpPr>
        <p:spPr>
          <a:xfrm>
            <a:off x="1072775" y="1802350"/>
            <a:ext cx="548400" cy="218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9" name="Google Shape;3689;p88"/>
          <p:cNvSpPr txBox="1">
            <a:spLocks noGrp="1"/>
          </p:cNvSpPr>
          <p:nvPr>
            <p:ph type="subTitle" idx="4294967295"/>
          </p:nvPr>
        </p:nvSpPr>
        <p:spPr>
          <a:xfrm>
            <a:off x="404150" y="4463425"/>
            <a:ext cx="27039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Leer el mismo Pin</a:t>
            </a:r>
            <a:endParaRPr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690" name="Google Shape;3690;p88"/>
          <p:cNvSpPr/>
          <p:nvPr/>
        </p:nvSpPr>
        <p:spPr>
          <a:xfrm>
            <a:off x="1621078" y="1542412"/>
            <a:ext cx="765300" cy="738300"/>
          </a:xfrm>
          <a:prstGeom prst="roundRect">
            <a:avLst>
              <a:gd name="adj" fmla="val 16667"/>
            </a:avLst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TRV</a:t>
            </a:r>
            <a:endParaRPr sz="24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691" name="Google Shape;3691;p88"/>
          <p:cNvSpPr/>
          <p:nvPr/>
        </p:nvSpPr>
        <p:spPr>
          <a:xfrm>
            <a:off x="2386375" y="1777969"/>
            <a:ext cx="434400" cy="218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2" name="Google Shape;3692;p88"/>
          <p:cNvSpPr/>
          <p:nvPr/>
        </p:nvSpPr>
        <p:spPr>
          <a:xfrm>
            <a:off x="536400" y="2726275"/>
            <a:ext cx="1084800" cy="218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3" name="Google Shape;3693;p88"/>
          <p:cNvSpPr/>
          <p:nvPr/>
        </p:nvSpPr>
        <p:spPr>
          <a:xfrm>
            <a:off x="1621078" y="2466337"/>
            <a:ext cx="765300" cy="738300"/>
          </a:xfrm>
          <a:prstGeom prst="roundRect">
            <a:avLst>
              <a:gd name="adj" fmla="val 16667"/>
            </a:avLst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TRV</a:t>
            </a:r>
            <a:endParaRPr sz="24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694" name="Google Shape;3694;p88"/>
          <p:cNvSpPr/>
          <p:nvPr/>
        </p:nvSpPr>
        <p:spPr>
          <a:xfrm>
            <a:off x="2386375" y="2701894"/>
            <a:ext cx="434400" cy="218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5" name="Google Shape;3695;p88"/>
          <p:cNvSpPr/>
          <p:nvPr/>
        </p:nvSpPr>
        <p:spPr>
          <a:xfrm>
            <a:off x="1072775" y="3650200"/>
            <a:ext cx="548400" cy="218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6" name="Google Shape;3696;p88"/>
          <p:cNvSpPr/>
          <p:nvPr/>
        </p:nvSpPr>
        <p:spPr>
          <a:xfrm>
            <a:off x="1621078" y="3390262"/>
            <a:ext cx="765300" cy="738300"/>
          </a:xfrm>
          <a:prstGeom prst="roundRect">
            <a:avLst>
              <a:gd name="adj" fmla="val 16667"/>
            </a:avLst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TRV</a:t>
            </a:r>
            <a:endParaRPr sz="24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697" name="Google Shape;3697;p88"/>
          <p:cNvSpPr/>
          <p:nvPr/>
        </p:nvSpPr>
        <p:spPr>
          <a:xfrm>
            <a:off x="2386375" y="3625819"/>
            <a:ext cx="434400" cy="218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8" name="Google Shape;3698;p88"/>
          <p:cNvSpPr/>
          <p:nvPr/>
        </p:nvSpPr>
        <p:spPr>
          <a:xfrm>
            <a:off x="1072775" y="1894625"/>
            <a:ext cx="114000" cy="1911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9" name="Google Shape;3699;p88"/>
          <p:cNvSpPr/>
          <p:nvPr/>
        </p:nvSpPr>
        <p:spPr>
          <a:xfrm>
            <a:off x="307850" y="2741075"/>
            <a:ext cx="250200" cy="192300"/>
          </a:xfrm>
          <a:prstGeom prst="roundRect">
            <a:avLst>
              <a:gd name="adj" fmla="val 16667"/>
            </a:avLst>
          </a:prstGeom>
          <a:solidFill>
            <a:srgbClr val="BF9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00" name="Google Shape;3700;p88"/>
          <p:cNvSpPr/>
          <p:nvPr/>
        </p:nvSpPr>
        <p:spPr>
          <a:xfrm>
            <a:off x="3726638" y="1802350"/>
            <a:ext cx="1063200" cy="218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1" name="Google Shape;3701;p88"/>
          <p:cNvSpPr/>
          <p:nvPr/>
        </p:nvSpPr>
        <p:spPr>
          <a:xfrm>
            <a:off x="4789666" y="1542412"/>
            <a:ext cx="765300" cy="738300"/>
          </a:xfrm>
          <a:prstGeom prst="roundRect">
            <a:avLst>
              <a:gd name="adj" fmla="val 16667"/>
            </a:avLst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TRV</a:t>
            </a:r>
            <a:endParaRPr sz="24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702" name="Google Shape;3702;p88"/>
          <p:cNvSpPr/>
          <p:nvPr/>
        </p:nvSpPr>
        <p:spPr>
          <a:xfrm>
            <a:off x="5554963" y="1777969"/>
            <a:ext cx="434400" cy="218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3" name="Google Shape;3703;p88"/>
          <p:cNvSpPr/>
          <p:nvPr/>
        </p:nvSpPr>
        <p:spPr>
          <a:xfrm>
            <a:off x="3704988" y="2726275"/>
            <a:ext cx="1084800" cy="218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4" name="Google Shape;3704;p88"/>
          <p:cNvSpPr/>
          <p:nvPr/>
        </p:nvSpPr>
        <p:spPr>
          <a:xfrm>
            <a:off x="4789666" y="2466337"/>
            <a:ext cx="765300" cy="738300"/>
          </a:xfrm>
          <a:prstGeom prst="roundRect">
            <a:avLst>
              <a:gd name="adj" fmla="val 16667"/>
            </a:avLst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TRV</a:t>
            </a:r>
            <a:endParaRPr sz="24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705" name="Google Shape;3705;p88"/>
          <p:cNvSpPr/>
          <p:nvPr/>
        </p:nvSpPr>
        <p:spPr>
          <a:xfrm>
            <a:off x="5554963" y="2701894"/>
            <a:ext cx="434400" cy="218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6" name="Google Shape;3706;p88"/>
          <p:cNvSpPr/>
          <p:nvPr/>
        </p:nvSpPr>
        <p:spPr>
          <a:xfrm>
            <a:off x="3726563" y="3650200"/>
            <a:ext cx="1063200" cy="218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7" name="Google Shape;3707;p88"/>
          <p:cNvSpPr/>
          <p:nvPr/>
        </p:nvSpPr>
        <p:spPr>
          <a:xfrm>
            <a:off x="4789666" y="3390262"/>
            <a:ext cx="765300" cy="738300"/>
          </a:xfrm>
          <a:prstGeom prst="roundRect">
            <a:avLst>
              <a:gd name="adj" fmla="val 16667"/>
            </a:avLst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TRV</a:t>
            </a:r>
            <a:endParaRPr sz="24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708" name="Google Shape;3708;p88"/>
          <p:cNvSpPr/>
          <p:nvPr/>
        </p:nvSpPr>
        <p:spPr>
          <a:xfrm>
            <a:off x="5554963" y="3625819"/>
            <a:ext cx="434400" cy="218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9" name="Google Shape;3709;p88"/>
          <p:cNvSpPr/>
          <p:nvPr/>
        </p:nvSpPr>
        <p:spPr>
          <a:xfrm>
            <a:off x="3476438" y="2741075"/>
            <a:ext cx="250200" cy="192300"/>
          </a:xfrm>
          <a:prstGeom prst="roundRect">
            <a:avLst>
              <a:gd name="adj" fmla="val 16667"/>
            </a:avLst>
          </a:prstGeom>
          <a:solidFill>
            <a:srgbClr val="BF9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10" name="Google Shape;3710;p88"/>
          <p:cNvSpPr/>
          <p:nvPr/>
        </p:nvSpPr>
        <p:spPr>
          <a:xfrm>
            <a:off x="3476438" y="1815388"/>
            <a:ext cx="250200" cy="192300"/>
          </a:xfrm>
          <a:prstGeom prst="roundRect">
            <a:avLst>
              <a:gd name="adj" fmla="val 16667"/>
            </a:avLst>
          </a:prstGeom>
          <a:solidFill>
            <a:srgbClr val="BF9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11" name="Google Shape;3711;p88"/>
          <p:cNvSpPr/>
          <p:nvPr/>
        </p:nvSpPr>
        <p:spPr>
          <a:xfrm>
            <a:off x="3476438" y="3666750"/>
            <a:ext cx="250200" cy="192300"/>
          </a:xfrm>
          <a:prstGeom prst="roundRect">
            <a:avLst>
              <a:gd name="adj" fmla="val 16667"/>
            </a:avLst>
          </a:prstGeom>
          <a:solidFill>
            <a:srgbClr val="BF9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12" name="Google Shape;3712;p88"/>
          <p:cNvSpPr txBox="1">
            <a:spLocks noGrp="1"/>
          </p:cNvSpPr>
          <p:nvPr>
            <p:ph type="subTitle" idx="4294967295"/>
          </p:nvPr>
        </p:nvSpPr>
        <p:spPr>
          <a:xfrm>
            <a:off x="3401063" y="4314175"/>
            <a:ext cx="2703900" cy="57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Leer el mismo dato de diferentes Pines</a:t>
            </a:r>
            <a:endParaRPr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713" name="Google Shape;3713;p88"/>
          <p:cNvSpPr txBox="1">
            <a:spLocks noGrp="1"/>
          </p:cNvSpPr>
          <p:nvPr>
            <p:ph type="subTitle" idx="4294967295"/>
          </p:nvPr>
        </p:nvSpPr>
        <p:spPr>
          <a:xfrm>
            <a:off x="6821875" y="2020750"/>
            <a:ext cx="2260200" cy="116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¡Necesito el TRIPLE de pines de entrada!</a:t>
            </a:r>
            <a:endParaRPr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714" name="Google Shape;3714;p88"/>
          <p:cNvSpPr/>
          <p:nvPr/>
        </p:nvSpPr>
        <p:spPr>
          <a:xfrm>
            <a:off x="6310345" y="2312327"/>
            <a:ext cx="511529" cy="518842"/>
          </a:xfrm>
          <a:custGeom>
            <a:avLst/>
            <a:gdLst/>
            <a:ahLst/>
            <a:cxnLst/>
            <a:rect l="l" t="t" r="r" b="b"/>
            <a:pathLst>
              <a:path w="16221" h="14176" fill="none" extrusionOk="0">
                <a:moveTo>
                  <a:pt x="16075" y="12665"/>
                </a:moveTo>
                <a:lnTo>
                  <a:pt x="8987" y="488"/>
                </a:lnTo>
                <a:lnTo>
                  <a:pt x="8987" y="488"/>
                </a:lnTo>
                <a:lnTo>
                  <a:pt x="8914" y="390"/>
                </a:lnTo>
                <a:lnTo>
                  <a:pt x="8817" y="293"/>
                </a:lnTo>
                <a:lnTo>
                  <a:pt x="8720" y="196"/>
                </a:lnTo>
                <a:lnTo>
                  <a:pt x="8622" y="123"/>
                </a:lnTo>
                <a:lnTo>
                  <a:pt x="8500" y="74"/>
                </a:lnTo>
                <a:lnTo>
                  <a:pt x="8379" y="25"/>
                </a:lnTo>
                <a:lnTo>
                  <a:pt x="8232" y="1"/>
                </a:lnTo>
                <a:lnTo>
                  <a:pt x="8111" y="1"/>
                </a:lnTo>
                <a:lnTo>
                  <a:pt x="8111" y="1"/>
                </a:lnTo>
                <a:lnTo>
                  <a:pt x="7965" y="1"/>
                </a:lnTo>
                <a:lnTo>
                  <a:pt x="7843" y="25"/>
                </a:lnTo>
                <a:lnTo>
                  <a:pt x="7721" y="74"/>
                </a:lnTo>
                <a:lnTo>
                  <a:pt x="7599" y="123"/>
                </a:lnTo>
                <a:lnTo>
                  <a:pt x="7502" y="196"/>
                </a:lnTo>
                <a:lnTo>
                  <a:pt x="7404" y="293"/>
                </a:lnTo>
                <a:lnTo>
                  <a:pt x="7307" y="390"/>
                </a:lnTo>
                <a:lnTo>
                  <a:pt x="7234" y="488"/>
                </a:lnTo>
                <a:lnTo>
                  <a:pt x="147" y="12665"/>
                </a:lnTo>
                <a:lnTo>
                  <a:pt x="147" y="12665"/>
                </a:lnTo>
                <a:lnTo>
                  <a:pt x="74" y="12787"/>
                </a:lnTo>
                <a:lnTo>
                  <a:pt x="25" y="12909"/>
                </a:lnTo>
                <a:lnTo>
                  <a:pt x="0" y="13031"/>
                </a:lnTo>
                <a:lnTo>
                  <a:pt x="0" y="13177"/>
                </a:lnTo>
                <a:lnTo>
                  <a:pt x="0" y="13177"/>
                </a:lnTo>
                <a:lnTo>
                  <a:pt x="0" y="13299"/>
                </a:lnTo>
                <a:lnTo>
                  <a:pt x="25" y="13420"/>
                </a:lnTo>
                <a:lnTo>
                  <a:pt x="74" y="13567"/>
                </a:lnTo>
                <a:lnTo>
                  <a:pt x="147" y="13688"/>
                </a:lnTo>
                <a:lnTo>
                  <a:pt x="147" y="13688"/>
                </a:lnTo>
                <a:lnTo>
                  <a:pt x="220" y="13786"/>
                </a:lnTo>
                <a:lnTo>
                  <a:pt x="293" y="13883"/>
                </a:lnTo>
                <a:lnTo>
                  <a:pt x="390" y="13981"/>
                </a:lnTo>
                <a:lnTo>
                  <a:pt x="512" y="14054"/>
                </a:lnTo>
                <a:lnTo>
                  <a:pt x="634" y="14102"/>
                </a:lnTo>
                <a:lnTo>
                  <a:pt x="755" y="14151"/>
                </a:lnTo>
                <a:lnTo>
                  <a:pt x="877" y="14175"/>
                </a:lnTo>
                <a:lnTo>
                  <a:pt x="1023" y="14175"/>
                </a:lnTo>
                <a:lnTo>
                  <a:pt x="15198" y="14175"/>
                </a:lnTo>
                <a:lnTo>
                  <a:pt x="15198" y="14175"/>
                </a:lnTo>
                <a:lnTo>
                  <a:pt x="15344" y="14175"/>
                </a:lnTo>
                <a:lnTo>
                  <a:pt x="15466" y="14151"/>
                </a:lnTo>
                <a:lnTo>
                  <a:pt x="15588" y="14102"/>
                </a:lnTo>
                <a:lnTo>
                  <a:pt x="15709" y="14054"/>
                </a:lnTo>
                <a:lnTo>
                  <a:pt x="15831" y="13981"/>
                </a:lnTo>
                <a:lnTo>
                  <a:pt x="15929" y="13883"/>
                </a:lnTo>
                <a:lnTo>
                  <a:pt x="16002" y="13786"/>
                </a:lnTo>
                <a:lnTo>
                  <a:pt x="16075" y="13688"/>
                </a:lnTo>
                <a:lnTo>
                  <a:pt x="16075" y="13688"/>
                </a:lnTo>
                <a:lnTo>
                  <a:pt x="16148" y="13567"/>
                </a:lnTo>
                <a:lnTo>
                  <a:pt x="16197" y="13420"/>
                </a:lnTo>
                <a:lnTo>
                  <a:pt x="16221" y="13299"/>
                </a:lnTo>
                <a:lnTo>
                  <a:pt x="16221" y="13177"/>
                </a:lnTo>
                <a:lnTo>
                  <a:pt x="16221" y="13177"/>
                </a:lnTo>
                <a:lnTo>
                  <a:pt x="16221" y="13031"/>
                </a:lnTo>
                <a:lnTo>
                  <a:pt x="16197" y="12909"/>
                </a:lnTo>
                <a:lnTo>
                  <a:pt x="16148" y="12787"/>
                </a:lnTo>
                <a:lnTo>
                  <a:pt x="16075" y="12665"/>
                </a:lnTo>
                <a:lnTo>
                  <a:pt x="16075" y="12665"/>
                </a:lnTo>
                <a:close/>
                <a:moveTo>
                  <a:pt x="8111" y="12349"/>
                </a:moveTo>
                <a:lnTo>
                  <a:pt x="8111" y="12349"/>
                </a:lnTo>
                <a:lnTo>
                  <a:pt x="7916" y="12324"/>
                </a:lnTo>
                <a:lnTo>
                  <a:pt x="7721" y="12276"/>
                </a:lnTo>
                <a:lnTo>
                  <a:pt x="7575" y="12178"/>
                </a:lnTo>
                <a:lnTo>
                  <a:pt x="7429" y="12057"/>
                </a:lnTo>
                <a:lnTo>
                  <a:pt x="7307" y="11910"/>
                </a:lnTo>
                <a:lnTo>
                  <a:pt x="7210" y="11764"/>
                </a:lnTo>
                <a:lnTo>
                  <a:pt x="7161" y="11569"/>
                </a:lnTo>
                <a:lnTo>
                  <a:pt x="7136" y="11375"/>
                </a:lnTo>
                <a:lnTo>
                  <a:pt x="7136" y="11375"/>
                </a:lnTo>
                <a:lnTo>
                  <a:pt x="7161" y="11180"/>
                </a:lnTo>
                <a:lnTo>
                  <a:pt x="7210" y="11009"/>
                </a:lnTo>
                <a:lnTo>
                  <a:pt x="7307" y="10839"/>
                </a:lnTo>
                <a:lnTo>
                  <a:pt x="7429" y="10693"/>
                </a:lnTo>
                <a:lnTo>
                  <a:pt x="7575" y="10571"/>
                </a:lnTo>
                <a:lnTo>
                  <a:pt x="7721" y="10473"/>
                </a:lnTo>
                <a:lnTo>
                  <a:pt x="7916" y="10425"/>
                </a:lnTo>
                <a:lnTo>
                  <a:pt x="8111" y="10400"/>
                </a:lnTo>
                <a:lnTo>
                  <a:pt x="8111" y="10400"/>
                </a:lnTo>
                <a:lnTo>
                  <a:pt x="8306" y="10425"/>
                </a:lnTo>
                <a:lnTo>
                  <a:pt x="8476" y="10473"/>
                </a:lnTo>
                <a:lnTo>
                  <a:pt x="8646" y="10571"/>
                </a:lnTo>
                <a:lnTo>
                  <a:pt x="8793" y="10693"/>
                </a:lnTo>
                <a:lnTo>
                  <a:pt x="8914" y="10839"/>
                </a:lnTo>
                <a:lnTo>
                  <a:pt x="9012" y="11009"/>
                </a:lnTo>
                <a:lnTo>
                  <a:pt x="9061" y="11180"/>
                </a:lnTo>
                <a:lnTo>
                  <a:pt x="9085" y="11375"/>
                </a:lnTo>
                <a:lnTo>
                  <a:pt x="9085" y="11375"/>
                </a:lnTo>
                <a:lnTo>
                  <a:pt x="9061" y="11569"/>
                </a:lnTo>
                <a:lnTo>
                  <a:pt x="9012" y="11764"/>
                </a:lnTo>
                <a:lnTo>
                  <a:pt x="8914" y="11910"/>
                </a:lnTo>
                <a:lnTo>
                  <a:pt x="8793" y="12057"/>
                </a:lnTo>
                <a:lnTo>
                  <a:pt x="8646" y="12178"/>
                </a:lnTo>
                <a:lnTo>
                  <a:pt x="8476" y="12276"/>
                </a:lnTo>
                <a:lnTo>
                  <a:pt x="8306" y="12324"/>
                </a:lnTo>
                <a:lnTo>
                  <a:pt x="8111" y="12349"/>
                </a:lnTo>
                <a:lnTo>
                  <a:pt x="8111" y="12349"/>
                </a:lnTo>
                <a:close/>
                <a:moveTo>
                  <a:pt x="9231" y="5091"/>
                </a:moveTo>
                <a:lnTo>
                  <a:pt x="8939" y="8915"/>
                </a:lnTo>
                <a:lnTo>
                  <a:pt x="8939" y="8915"/>
                </a:lnTo>
                <a:lnTo>
                  <a:pt x="8914" y="9061"/>
                </a:lnTo>
                <a:lnTo>
                  <a:pt x="8866" y="9207"/>
                </a:lnTo>
                <a:lnTo>
                  <a:pt x="8793" y="9304"/>
                </a:lnTo>
                <a:lnTo>
                  <a:pt x="8695" y="9426"/>
                </a:lnTo>
                <a:lnTo>
                  <a:pt x="8573" y="9499"/>
                </a:lnTo>
                <a:lnTo>
                  <a:pt x="8452" y="9572"/>
                </a:lnTo>
                <a:lnTo>
                  <a:pt x="8330" y="9621"/>
                </a:lnTo>
                <a:lnTo>
                  <a:pt x="8184" y="9621"/>
                </a:lnTo>
                <a:lnTo>
                  <a:pt x="8038" y="9621"/>
                </a:lnTo>
                <a:lnTo>
                  <a:pt x="8038" y="9621"/>
                </a:lnTo>
                <a:lnTo>
                  <a:pt x="7891" y="9621"/>
                </a:lnTo>
                <a:lnTo>
                  <a:pt x="7770" y="9572"/>
                </a:lnTo>
                <a:lnTo>
                  <a:pt x="7648" y="9499"/>
                </a:lnTo>
                <a:lnTo>
                  <a:pt x="7526" y="9426"/>
                </a:lnTo>
                <a:lnTo>
                  <a:pt x="7429" y="9304"/>
                </a:lnTo>
                <a:lnTo>
                  <a:pt x="7356" y="9207"/>
                </a:lnTo>
                <a:lnTo>
                  <a:pt x="7307" y="9061"/>
                </a:lnTo>
                <a:lnTo>
                  <a:pt x="7283" y="8915"/>
                </a:lnTo>
                <a:lnTo>
                  <a:pt x="6990" y="5091"/>
                </a:lnTo>
                <a:lnTo>
                  <a:pt x="6990" y="5091"/>
                </a:lnTo>
                <a:lnTo>
                  <a:pt x="7015" y="4945"/>
                </a:lnTo>
                <a:lnTo>
                  <a:pt x="7039" y="4823"/>
                </a:lnTo>
                <a:lnTo>
                  <a:pt x="7088" y="4701"/>
                </a:lnTo>
                <a:lnTo>
                  <a:pt x="7161" y="4604"/>
                </a:lnTo>
                <a:lnTo>
                  <a:pt x="7258" y="4506"/>
                </a:lnTo>
                <a:lnTo>
                  <a:pt x="7380" y="4433"/>
                </a:lnTo>
                <a:lnTo>
                  <a:pt x="7526" y="4409"/>
                </a:lnTo>
                <a:lnTo>
                  <a:pt x="7648" y="4385"/>
                </a:lnTo>
                <a:lnTo>
                  <a:pt x="8573" y="4385"/>
                </a:lnTo>
                <a:lnTo>
                  <a:pt x="8573" y="4385"/>
                </a:lnTo>
                <a:lnTo>
                  <a:pt x="8695" y="4409"/>
                </a:lnTo>
                <a:lnTo>
                  <a:pt x="8841" y="4433"/>
                </a:lnTo>
                <a:lnTo>
                  <a:pt x="8963" y="4506"/>
                </a:lnTo>
                <a:lnTo>
                  <a:pt x="9061" y="4604"/>
                </a:lnTo>
                <a:lnTo>
                  <a:pt x="9134" y="4701"/>
                </a:lnTo>
                <a:lnTo>
                  <a:pt x="9182" y="4823"/>
                </a:lnTo>
                <a:lnTo>
                  <a:pt x="9207" y="4945"/>
                </a:lnTo>
                <a:lnTo>
                  <a:pt x="9231" y="5091"/>
                </a:lnTo>
                <a:lnTo>
                  <a:pt x="9231" y="5091"/>
                </a:lnTo>
                <a:close/>
              </a:path>
            </a:pathLst>
          </a:custGeom>
          <a:noFill/>
          <a:ln w="12175" cap="rnd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6" name="Google Shape;3416;p92"/>
          <p:cNvSpPr txBox="1">
            <a:spLocks noGrp="1"/>
          </p:cNvSpPr>
          <p:nvPr>
            <p:ph type="title" idx="4294967295"/>
          </p:nvPr>
        </p:nvSpPr>
        <p:spPr>
          <a:xfrm>
            <a:off x="0" y="177625"/>
            <a:ext cx="18825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Otra estrategia</a:t>
            </a:r>
            <a:endParaRPr/>
          </a:p>
        </p:txBody>
      </p:sp>
      <p:sp>
        <p:nvSpPr>
          <p:cNvPr id="3417" name="Google Shape;3417;p9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103</a:t>
            </a:fld>
            <a:endParaRPr/>
          </a:p>
        </p:txBody>
      </p:sp>
      <p:sp>
        <p:nvSpPr>
          <p:cNvPr id="3418" name="Google Shape;3418;p92"/>
          <p:cNvSpPr txBox="1">
            <a:spLocks noGrp="1"/>
          </p:cNvSpPr>
          <p:nvPr>
            <p:ph type="body" idx="4294967295"/>
          </p:nvPr>
        </p:nvSpPr>
        <p:spPr>
          <a:xfrm>
            <a:off x="118450" y="4695775"/>
            <a:ext cx="15639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100% Alto</a:t>
            </a:r>
            <a:endParaRPr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419" name="Google Shape;3419;p92"/>
          <p:cNvSpPr txBox="1">
            <a:spLocks noGrp="1"/>
          </p:cNvSpPr>
          <p:nvPr>
            <p:ph type="subTitle" idx="4294967295"/>
          </p:nvPr>
        </p:nvSpPr>
        <p:spPr>
          <a:xfrm>
            <a:off x="214150" y="3290600"/>
            <a:ext cx="1386600" cy="144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EA: </a:t>
            </a:r>
            <a:r>
              <a:rPr lang="en" sz="1800">
                <a:solidFill>
                  <a:srgbClr val="3F5378"/>
                </a:solidFill>
              </a:rPr>
              <a:t>True</a:t>
            </a:r>
            <a:b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</a:b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ENA: </a:t>
            </a:r>
            <a:r>
              <a:rPr lang="en" sz="1800">
                <a:solidFill>
                  <a:srgbClr val="3F5378"/>
                </a:solidFill>
              </a:rPr>
              <a:t>False</a:t>
            </a:r>
            <a:b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</a:b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EB: </a:t>
            </a:r>
            <a:r>
              <a:rPr lang="en" sz="1800">
                <a:solidFill>
                  <a:srgbClr val="3F5378"/>
                </a:solidFill>
              </a:rPr>
              <a:t>False</a:t>
            </a:r>
            <a:endParaRPr sz="1800">
              <a:solidFill>
                <a:srgbClr val="3F5378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ENB: </a:t>
            </a:r>
            <a:r>
              <a:rPr lang="en" sz="1800">
                <a:solidFill>
                  <a:srgbClr val="3F5378"/>
                </a:solidFill>
              </a:rPr>
              <a:t>True</a:t>
            </a:r>
            <a:endParaRPr sz="1800">
              <a:solidFill>
                <a:srgbClr val="3F5378"/>
              </a:solidFill>
            </a:endParaRPr>
          </a:p>
        </p:txBody>
      </p:sp>
      <p:sp>
        <p:nvSpPr>
          <p:cNvPr id="3420" name="Google Shape;3420;p92"/>
          <p:cNvSpPr txBox="1">
            <a:spLocks noGrp="1"/>
          </p:cNvSpPr>
          <p:nvPr>
            <p:ph type="subTitle" idx="4294967295"/>
          </p:nvPr>
        </p:nvSpPr>
        <p:spPr>
          <a:xfrm>
            <a:off x="2416100" y="123450"/>
            <a:ext cx="4983600" cy="57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Lectura de redundancia antagonica</a:t>
            </a:r>
            <a:endParaRPr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cxnSp>
        <p:nvCxnSpPr>
          <p:cNvPr id="3421" name="Google Shape;3421;p92"/>
          <p:cNvCxnSpPr>
            <a:stCxn id="3422" idx="7"/>
          </p:cNvCxnSpPr>
          <p:nvPr/>
        </p:nvCxnSpPr>
        <p:spPr>
          <a:xfrm rot="10800000" flipH="1">
            <a:off x="400946" y="2192963"/>
            <a:ext cx="154800" cy="79200"/>
          </a:xfrm>
          <a:prstGeom prst="straightConnector1">
            <a:avLst/>
          </a:prstGeom>
          <a:noFill/>
          <a:ln w="762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23" name="Google Shape;3423;p92"/>
          <p:cNvCxnSpPr>
            <a:endCxn id="3424" idx="1"/>
          </p:cNvCxnSpPr>
          <p:nvPr/>
        </p:nvCxnSpPr>
        <p:spPr>
          <a:xfrm>
            <a:off x="553139" y="2193863"/>
            <a:ext cx="154800" cy="78300"/>
          </a:xfrm>
          <a:prstGeom prst="straightConnector1">
            <a:avLst/>
          </a:prstGeom>
          <a:noFill/>
          <a:ln w="762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25" name="Google Shape;3425;p92"/>
          <p:cNvSpPr/>
          <p:nvPr/>
        </p:nvSpPr>
        <p:spPr>
          <a:xfrm rot="5400000">
            <a:off x="-170112" y="2390737"/>
            <a:ext cx="1449300" cy="91800"/>
          </a:xfrm>
          <a:prstGeom prst="roundRect">
            <a:avLst>
              <a:gd name="adj" fmla="val 16667"/>
            </a:avLst>
          </a:prstGeom>
          <a:solidFill>
            <a:srgbClr val="B7B7B7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6" name="Google Shape;3426;p92"/>
          <p:cNvSpPr/>
          <p:nvPr/>
        </p:nvSpPr>
        <p:spPr>
          <a:xfrm>
            <a:off x="358201" y="3086400"/>
            <a:ext cx="392700" cy="144600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999999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27" name="Google Shape;3427;p92"/>
          <p:cNvGrpSpPr/>
          <p:nvPr/>
        </p:nvGrpSpPr>
        <p:grpSpPr>
          <a:xfrm>
            <a:off x="283851" y="1734922"/>
            <a:ext cx="541302" cy="365280"/>
            <a:chOff x="3982031" y="2007556"/>
            <a:chExt cx="2057400" cy="1936800"/>
          </a:xfrm>
        </p:grpSpPr>
        <p:sp>
          <p:nvSpPr>
            <p:cNvPr id="3428" name="Google Shape;3428;p92"/>
            <p:cNvSpPr/>
            <p:nvPr/>
          </p:nvSpPr>
          <p:spPr>
            <a:xfrm rot="7798766">
              <a:off x="4839840" y="1777110"/>
              <a:ext cx="341783" cy="2397666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9" name="Google Shape;3429;p92"/>
            <p:cNvSpPr/>
            <p:nvPr/>
          </p:nvSpPr>
          <p:spPr>
            <a:xfrm rot="2700000">
              <a:off x="4839970" y="1777198"/>
              <a:ext cx="341533" cy="2397516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0" name="Google Shape;3430;p92"/>
            <p:cNvSpPr txBox="1"/>
            <p:nvPr/>
          </p:nvSpPr>
          <p:spPr>
            <a:xfrm rot="2423538">
              <a:off x="3977376" y="2385031"/>
              <a:ext cx="1061545" cy="32923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/>
            </a:p>
          </p:txBody>
        </p:sp>
        <p:sp>
          <p:nvSpPr>
            <p:cNvPr id="3431" name="Google Shape;3431;p92"/>
            <p:cNvSpPr txBox="1"/>
            <p:nvPr/>
          </p:nvSpPr>
          <p:spPr>
            <a:xfrm rot="2423680">
              <a:off x="5011698" y="3225706"/>
              <a:ext cx="956409" cy="32923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/>
            </a:p>
          </p:txBody>
        </p:sp>
        <p:sp>
          <p:nvSpPr>
            <p:cNvPr id="3432" name="Google Shape;3432;p92"/>
            <p:cNvSpPr txBox="1"/>
            <p:nvPr/>
          </p:nvSpPr>
          <p:spPr>
            <a:xfrm rot="-2699615">
              <a:off x="4091914" y="2758363"/>
              <a:ext cx="1895824" cy="32922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/>
            </a:p>
          </p:txBody>
        </p:sp>
      </p:grpSp>
      <p:sp>
        <p:nvSpPr>
          <p:cNvPr id="3433" name="Google Shape;3433;p92"/>
          <p:cNvSpPr/>
          <p:nvPr/>
        </p:nvSpPr>
        <p:spPr>
          <a:xfrm>
            <a:off x="237333" y="2223070"/>
            <a:ext cx="240600" cy="161700"/>
          </a:xfrm>
          <a:prstGeom prst="ellipse">
            <a:avLst/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2" name="Google Shape;3422;p92"/>
          <p:cNvSpPr/>
          <p:nvPr/>
        </p:nvSpPr>
        <p:spPr>
          <a:xfrm>
            <a:off x="296215" y="2259026"/>
            <a:ext cx="122700" cy="897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4" name="Google Shape;3434;p92"/>
          <p:cNvSpPr/>
          <p:nvPr/>
        </p:nvSpPr>
        <p:spPr>
          <a:xfrm>
            <a:off x="631089" y="2223070"/>
            <a:ext cx="240600" cy="161700"/>
          </a:xfrm>
          <a:prstGeom prst="ellipse">
            <a:avLst/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4" name="Google Shape;3424;p92"/>
          <p:cNvSpPr/>
          <p:nvPr/>
        </p:nvSpPr>
        <p:spPr>
          <a:xfrm>
            <a:off x="689970" y="2259026"/>
            <a:ext cx="122700" cy="897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435" name="Google Shape;3435;p92"/>
          <p:cNvCxnSpPr>
            <a:stCxn id="3436" idx="7"/>
          </p:cNvCxnSpPr>
          <p:nvPr/>
        </p:nvCxnSpPr>
        <p:spPr>
          <a:xfrm rot="10800000" flipH="1">
            <a:off x="3347421" y="2163313"/>
            <a:ext cx="154800" cy="79200"/>
          </a:xfrm>
          <a:prstGeom prst="straightConnector1">
            <a:avLst/>
          </a:prstGeom>
          <a:noFill/>
          <a:ln w="762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37" name="Google Shape;3437;p92"/>
          <p:cNvCxnSpPr>
            <a:endCxn id="3438" idx="1"/>
          </p:cNvCxnSpPr>
          <p:nvPr/>
        </p:nvCxnSpPr>
        <p:spPr>
          <a:xfrm>
            <a:off x="3499614" y="2164213"/>
            <a:ext cx="154800" cy="78300"/>
          </a:xfrm>
          <a:prstGeom prst="straightConnector1">
            <a:avLst/>
          </a:prstGeom>
          <a:noFill/>
          <a:ln w="762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39" name="Google Shape;3439;p92"/>
          <p:cNvSpPr/>
          <p:nvPr/>
        </p:nvSpPr>
        <p:spPr>
          <a:xfrm rot="5400000">
            <a:off x="2776363" y="2361087"/>
            <a:ext cx="1449300" cy="91800"/>
          </a:xfrm>
          <a:prstGeom prst="roundRect">
            <a:avLst>
              <a:gd name="adj" fmla="val 16667"/>
            </a:avLst>
          </a:prstGeom>
          <a:solidFill>
            <a:srgbClr val="B7B7B7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0" name="Google Shape;3440;p92"/>
          <p:cNvSpPr/>
          <p:nvPr/>
        </p:nvSpPr>
        <p:spPr>
          <a:xfrm>
            <a:off x="3304676" y="3056750"/>
            <a:ext cx="392700" cy="144600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999999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41" name="Google Shape;3441;p92"/>
          <p:cNvGrpSpPr/>
          <p:nvPr/>
        </p:nvGrpSpPr>
        <p:grpSpPr>
          <a:xfrm>
            <a:off x="3230326" y="1705272"/>
            <a:ext cx="541302" cy="365280"/>
            <a:chOff x="3982031" y="2007556"/>
            <a:chExt cx="2057400" cy="1936800"/>
          </a:xfrm>
        </p:grpSpPr>
        <p:sp>
          <p:nvSpPr>
            <p:cNvPr id="3442" name="Google Shape;3442;p92"/>
            <p:cNvSpPr/>
            <p:nvPr/>
          </p:nvSpPr>
          <p:spPr>
            <a:xfrm rot="7798766">
              <a:off x="4839840" y="1777110"/>
              <a:ext cx="341783" cy="2397666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3" name="Google Shape;3443;p92"/>
            <p:cNvSpPr/>
            <p:nvPr/>
          </p:nvSpPr>
          <p:spPr>
            <a:xfrm rot="2700000">
              <a:off x="4839970" y="1777198"/>
              <a:ext cx="341533" cy="2397516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4" name="Google Shape;3444;p92"/>
            <p:cNvSpPr txBox="1"/>
            <p:nvPr/>
          </p:nvSpPr>
          <p:spPr>
            <a:xfrm rot="2423538">
              <a:off x="3977376" y="2385031"/>
              <a:ext cx="1061545" cy="32923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/>
            </a:p>
          </p:txBody>
        </p:sp>
        <p:sp>
          <p:nvSpPr>
            <p:cNvPr id="3445" name="Google Shape;3445;p92"/>
            <p:cNvSpPr txBox="1"/>
            <p:nvPr/>
          </p:nvSpPr>
          <p:spPr>
            <a:xfrm rot="2423680">
              <a:off x="5011698" y="3225706"/>
              <a:ext cx="956409" cy="32923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/>
            </a:p>
          </p:txBody>
        </p:sp>
        <p:sp>
          <p:nvSpPr>
            <p:cNvPr id="3446" name="Google Shape;3446;p92"/>
            <p:cNvSpPr txBox="1"/>
            <p:nvPr/>
          </p:nvSpPr>
          <p:spPr>
            <a:xfrm rot="-2699615">
              <a:off x="4091914" y="2758363"/>
              <a:ext cx="1895824" cy="32922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/>
            </a:p>
          </p:txBody>
        </p:sp>
      </p:grpSp>
      <p:grpSp>
        <p:nvGrpSpPr>
          <p:cNvPr id="3447" name="Google Shape;3447;p92"/>
          <p:cNvGrpSpPr/>
          <p:nvPr/>
        </p:nvGrpSpPr>
        <p:grpSpPr>
          <a:xfrm rot="-15018">
            <a:off x="3156094" y="2714387"/>
            <a:ext cx="1893271" cy="259121"/>
            <a:chOff x="12901750" y="5897425"/>
            <a:chExt cx="8271091" cy="1132200"/>
          </a:xfrm>
        </p:grpSpPr>
        <p:grpSp>
          <p:nvGrpSpPr>
            <p:cNvPr id="3448" name="Google Shape;3448;p92"/>
            <p:cNvGrpSpPr/>
            <p:nvPr/>
          </p:nvGrpSpPr>
          <p:grpSpPr>
            <a:xfrm rot="5400000">
              <a:off x="17941867" y="3417921"/>
              <a:ext cx="370717" cy="6091231"/>
              <a:chOff x="941300" y="167475"/>
              <a:chExt cx="216300" cy="2675700"/>
            </a:xfrm>
          </p:grpSpPr>
          <p:sp>
            <p:nvSpPr>
              <p:cNvPr id="3449" name="Google Shape;3449;p92"/>
              <p:cNvSpPr/>
              <p:nvPr/>
            </p:nvSpPr>
            <p:spPr>
              <a:xfrm>
                <a:off x="941300" y="1653975"/>
                <a:ext cx="216300" cy="297300"/>
              </a:xfrm>
              <a:prstGeom prst="rect">
                <a:avLst/>
              </a:prstGeom>
              <a:solidFill>
                <a:srgbClr val="FF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0" name="Google Shape;3450;p92"/>
              <p:cNvSpPr/>
              <p:nvPr/>
            </p:nvSpPr>
            <p:spPr>
              <a:xfrm>
                <a:off x="941300" y="1356675"/>
                <a:ext cx="216300" cy="297300"/>
              </a:xfrm>
              <a:prstGeom prst="rect">
                <a:avLst/>
              </a:prstGeom>
              <a:solidFill>
                <a:srgbClr val="FFFFFF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1" name="Google Shape;3451;p92"/>
              <p:cNvSpPr/>
              <p:nvPr/>
            </p:nvSpPr>
            <p:spPr>
              <a:xfrm>
                <a:off x="941300" y="1059375"/>
                <a:ext cx="216300" cy="297300"/>
              </a:xfrm>
              <a:prstGeom prst="rect">
                <a:avLst/>
              </a:prstGeom>
              <a:solidFill>
                <a:srgbClr val="FF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2" name="Google Shape;3452;p92"/>
              <p:cNvSpPr/>
              <p:nvPr/>
            </p:nvSpPr>
            <p:spPr>
              <a:xfrm>
                <a:off x="941300" y="762075"/>
                <a:ext cx="216300" cy="297300"/>
              </a:xfrm>
              <a:prstGeom prst="rect">
                <a:avLst/>
              </a:prstGeom>
              <a:solidFill>
                <a:srgbClr val="FFFFFF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3" name="Google Shape;3453;p92"/>
              <p:cNvSpPr/>
              <p:nvPr/>
            </p:nvSpPr>
            <p:spPr>
              <a:xfrm>
                <a:off x="941300" y="464775"/>
                <a:ext cx="216300" cy="297300"/>
              </a:xfrm>
              <a:prstGeom prst="rect">
                <a:avLst/>
              </a:prstGeom>
              <a:solidFill>
                <a:srgbClr val="FF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4" name="Google Shape;3454;p92"/>
              <p:cNvSpPr/>
              <p:nvPr/>
            </p:nvSpPr>
            <p:spPr>
              <a:xfrm>
                <a:off x="941300" y="167475"/>
                <a:ext cx="216300" cy="297300"/>
              </a:xfrm>
              <a:prstGeom prst="rect">
                <a:avLst/>
              </a:prstGeom>
              <a:solidFill>
                <a:srgbClr val="FFFFFF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5" name="Google Shape;3455;p92"/>
              <p:cNvSpPr/>
              <p:nvPr/>
            </p:nvSpPr>
            <p:spPr>
              <a:xfrm>
                <a:off x="941300" y="2545875"/>
                <a:ext cx="216300" cy="297300"/>
              </a:xfrm>
              <a:prstGeom prst="rect">
                <a:avLst/>
              </a:prstGeom>
              <a:solidFill>
                <a:srgbClr val="FFFFFF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6" name="Google Shape;3456;p92"/>
              <p:cNvSpPr/>
              <p:nvPr/>
            </p:nvSpPr>
            <p:spPr>
              <a:xfrm>
                <a:off x="941300" y="2248575"/>
                <a:ext cx="216300" cy="297300"/>
              </a:xfrm>
              <a:prstGeom prst="rect">
                <a:avLst/>
              </a:prstGeom>
              <a:solidFill>
                <a:srgbClr val="FF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7" name="Google Shape;3457;p92"/>
              <p:cNvSpPr/>
              <p:nvPr/>
            </p:nvSpPr>
            <p:spPr>
              <a:xfrm>
                <a:off x="941300" y="1951275"/>
                <a:ext cx="216300" cy="297300"/>
              </a:xfrm>
              <a:prstGeom prst="rect">
                <a:avLst/>
              </a:prstGeom>
              <a:solidFill>
                <a:srgbClr val="FFFFFF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458" name="Google Shape;3458;p92"/>
            <p:cNvSpPr/>
            <p:nvPr/>
          </p:nvSpPr>
          <p:spPr>
            <a:xfrm rot="5400000">
              <a:off x="13878600" y="5717425"/>
              <a:ext cx="1132200" cy="1492200"/>
            </a:xfrm>
            <a:prstGeom prst="roundRect">
              <a:avLst>
                <a:gd name="adj" fmla="val 16667"/>
              </a:avLst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9" name="Google Shape;3459;p92"/>
            <p:cNvSpPr/>
            <p:nvPr/>
          </p:nvSpPr>
          <p:spPr>
            <a:xfrm rot="5400000">
              <a:off x="12967000" y="6052820"/>
              <a:ext cx="690900" cy="821400"/>
            </a:xfrm>
            <a:prstGeom prst="roundRect">
              <a:avLst>
                <a:gd name="adj" fmla="val 16667"/>
              </a:avLst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60" name="Google Shape;3460;p92"/>
          <p:cNvSpPr/>
          <p:nvPr/>
        </p:nvSpPr>
        <p:spPr>
          <a:xfrm>
            <a:off x="3183808" y="2193420"/>
            <a:ext cx="240600" cy="161700"/>
          </a:xfrm>
          <a:prstGeom prst="ellipse">
            <a:avLst/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6" name="Google Shape;3436;p92"/>
          <p:cNvSpPr/>
          <p:nvPr/>
        </p:nvSpPr>
        <p:spPr>
          <a:xfrm>
            <a:off x="3242690" y="2229376"/>
            <a:ext cx="122700" cy="897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1" name="Google Shape;3461;p92"/>
          <p:cNvSpPr/>
          <p:nvPr/>
        </p:nvSpPr>
        <p:spPr>
          <a:xfrm>
            <a:off x="3577564" y="2193420"/>
            <a:ext cx="240600" cy="161700"/>
          </a:xfrm>
          <a:prstGeom prst="ellipse">
            <a:avLst/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8" name="Google Shape;3438;p92"/>
          <p:cNvSpPr/>
          <p:nvPr/>
        </p:nvSpPr>
        <p:spPr>
          <a:xfrm>
            <a:off x="3636445" y="2229376"/>
            <a:ext cx="122700" cy="897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62" name="Google Shape;3462;p92"/>
          <p:cNvGrpSpPr/>
          <p:nvPr/>
        </p:nvGrpSpPr>
        <p:grpSpPr>
          <a:xfrm>
            <a:off x="6063450" y="1711987"/>
            <a:ext cx="1749369" cy="1519145"/>
            <a:chOff x="257027" y="495150"/>
            <a:chExt cx="6649067" cy="8054850"/>
          </a:xfrm>
        </p:grpSpPr>
        <p:cxnSp>
          <p:nvCxnSpPr>
            <p:cNvPr id="3463" name="Google Shape;3463;p92"/>
            <p:cNvCxnSpPr>
              <a:stCxn id="3464" idx="7"/>
            </p:cNvCxnSpPr>
            <p:nvPr/>
          </p:nvCxnSpPr>
          <p:spPr>
            <a:xfrm rot="10800000" flipH="1">
              <a:off x="1133289" y="3044798"/>
              <a:ext cx="588000" cy="420600"/>
            </a:xfrm>
            <a:prstGeom prst="straightConnector1">
              <a:avLst/>
            </a:prstGeom>
            <a:noFill/>
            <a:ln w="762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65" name="Google Shape;3465;p92"/>
            <p:cNvCxnSpPr>
              <a:endCxn id="3466" idx="1"/>
            </p:cNvCxnSpPr>
            <p:nvPr/>
          </p:nvCxnSpPr>
          <p:spPr>
            <a:xfrm>
              <a:off x="1711811" y="3049898"/>
              <a:ext cx="588000" cy="415500"/>
            </a:xfrm>
            <a:prstGeom prst="straightConnector1">
              <a:avLst/>
            </a:prstGeom>
            <a:noFill/>
            <a:ln w="762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467" name="Google Shape;3467;p92"/>
            <p:cNvSpPr/>
            <p:nvPr/>
          </p:nvSpPr>
          <p:spPr>
            <a:xfrm rot="5400000">
              <a:off x="-2125700" y="4162800"/>
              <a:ext cx="7684500" cy="349200"/>
            </a:xfrm>
            <a:prstGeom prst="roundRect">
              <a:avLst>
                <a:gd name="adj" fmla="val 16667"/>
              </a:avLst>
            </a:prstGeom>
            <a:solidFill>
              <a:srgbClr val="B7B7B7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8" name="Google Shape;3468;p92"/>
            <p:cNvSpPr/>
            <p:nvPr/>
          </p:nvSpPr>
          <p:spPr>
            <a:xfrm>
              <a:off x="970450" y="7782600"/>
              <a:ext cx="1492200" cy="7674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999999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469" name="Google Shape;3469;p92"/>
            <p:cNvGrpSpPr/>
            <p:nvPr/>
          </p:nvGrpSpPr>
          <p:grpSpPr>
            <a:xfrm>
              <a:off x="687856" y="616756"/>
              <a:ext cx="2057400" cy="1936800"/>
              <a:chOff x="3982031" y="2007556"/>
              <a:chExt cx="2057400" cy="1936800"/>
            </a:xfrm>
          </p:grpSpPr>
          <p:sp>
            <p:nvSpPr>
              <p:cNvPr id="3470" name="Google Shape;3470;p92"/>
              <p:cNvSpPr/>
              <p:nvPr/>
            </p:nvSpPr>
            <p:spPr>
              <a:xfrm rot="7798766">
                <a:off x="4839840" y="1777110"/>
                <a:ext cx="341783" cy="2397666"/>
              </a:xfrm>
              <a:prstGeom prst="roundRect">
                <a:avLst>
                  <a:gd name="adj" fmla="val 16667"/>
                </a:avLst>
              </a:prstGeom>
              <a:solidFill>
                <a:srgbClr val="FFFFFF"/>
              </a:solidFill>
              <a:ln w="9525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1" name="Google Shape;3471;p92"/>
              <p:cNvSpPr/>
              <p:nvPr/>
            </p:nvSpPr>
            <p:spPr>
              <a:xfrm rot="2700000">
                <a:off x="4839970" y="1777198"/>
                <a:ext cx="341533" cy="2397516"/>
              </a:xfrm>
              <a:prstGeom prst="roundRect">
                <a:avLst>
                  <a:gd name="adj" fmla="val 16667"/>
                </a:avLst>
              </a:prstGeom>
              <a:solidFill>
                <a:srgbClr val="FFFFFF"/>
              </a:solidFill>
              <a:ln w="9525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2" name="Google Shape;3472;p92"/>
              <p:cNvSpPr txBox="1"/>
              <p:nvPr/>
            </p:nvSpPr>
            <p:spPr>
              <a:xfrm rot="2423538">
                <a:off x="3977376" y="2385031"/>
                <a:ext cx="1061545" cy="32923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1"/>
              </a:p>
            </p:txBody>
          </p:sp>
          <p:sp>
            <p:nvSpPr>
              <p:cNvPr id="3473" name="Google Shape;3473;p92"/>
              <p:cNvSpPr txBox="1"/>
              <p:nvPr/>
            </p:nvSpPr>
            <p:spPr>
              <a:xfrm rot="2423680">
                <a:off x="5011698" y="3225706"/>
                <a:ext cx="956409" cy="32923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1"/>
              </a:p>
            </p:txBody>
          </p:sp>
          <p:sp>
            <p:nvSpPr>
              <p:cNvPr id="3474" name="Google Shape;3474;p92"/>
              <p:cNvSpPr txBox="1"/>
              <p:nvPr/>
            </p:nvSpPr>
            <p:spPr>
              <a:xfrm rot="-2699615">
                <a:off x="4091914" y="2758363"/>
                <a:ext cx="1895824" cy="32922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1"/>
              </a:p>
            </p:txBody>
          </p:sp>
        </p:grpSp>
        <p:grpSp>
          <p:nvGrpSpPr>
            <p:cNvPr id="3475" name="Google Shape;3475;p92"/>
            <p:cNvGrpSpPr/>
            <p:nvPr/>
          </p:nvGrpSpPr>
          <p:grpSpPr>
            <a:xfrm rot="-2700000">
              <a:off x="-553945" y="4117563"/>
              <a:ext cx="8271011" cy="1132189"/>
              <a:chOff x="12901750" y="5897425"/>
              <a:chExt cx="8271091" cy="1132200"/>
            </a:xfrm>
          </p:grpSpPr>
          <p:grpSp>
            <p:nvGrpSpPr>
              <p:cNvPr id="3476" name="Google Shape;3476;p92"/>
              <p:cNvGrpSpPr/>
              <p:nvPr/>
            </p:nvGrpSpPr>
            <p:grpSpPr>
              <a:xfrm rot="5400000">
                <a:off x="17941867" y="3417921"/>
                <a:ext cx="370717" cy="6091231"/>
                <a:chOff x="941300" y="167475"/>
                <a:chExt cx="216300" cy="2675700"/>
              </a:xfrm>
            </p:grpSpPr>
            <p:sp>
              <p:nvSpPr>
                <p:cNvPr id="3477" name="Google Shape;3477;p92"/>
                <p:cNvSpPr/>
                <p:nvPr/>
              </p:nvSpPr>
              <p:spPr>
                <a:xfrm>
                  <a:off x="941300" y="1653975"/>
                  <a:ext cx="216300" cy="297300"/>
                </a:xfrm>
                <a:prstGeom prst="rect">
                  <a:avLst/>
                </a:prstGeom>
                <a:solidFill>
                  <a:srgbClr val="FF0000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78" name="Google Shape;3478;p92"/>
                <p:cNvSpPr/>
                <p:nvPr/>
              </p:nvSpPr>
              <p:spPr>
                <a:xfrm>
                  <a:off x="941300" y="1356675"/>
                  <a:ext cx="216300" cy="297300"/>
                </a:xfrm>
                <a:prstGeom prst="rect">
                  <a:avLst/>
                </a:prstGeom>
                <a:solidFill>
                  <a:srgbClr val="FFFFFF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79" name="Google Shape;3479;p92"/>
                <p:cNvSpPr/>
                <p:nvPr/>
              </p:nvSpPr>
              <p:spPr>
                <a:xfrm>
                  <a:off x="941300" y="1059375"/>
                  <a:ext cx="216300" cy="297300"/>
                </a:xfrm>
                <a:prstGeom prst="rect">
                  <a:avLst/>
                </a:prstGeom>
                <a:solidFill>
                  <a:srgbClr val="FF0000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80" name="Google Shape;3480;p92"/>
                <p:cNvSpPr/>
                <p:nvPr/>
              </p:nvSpPr>
              <p:spPr>
                <a:xfrm>
                  <a:off x="941300" y="762075"/>
                  <a:ext cx="216300" cy="297300"/>
                </a:xfrm>
                <a:prstGeom prst="rect">
                  <a:avLst/>
                </a:prstGeom>
                <a:solidFill>
                  <a:srgbClr val="FFFFFF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81" name="Google Shape;3481;p92"/>
                <p:cNvSpPr/>
                <p:nvPr/>
              </p:nvSpPr>
              <p:spPr>
                <a:xfrm>
                  <a:off x="941300" y="464775"/>
                  <a:ext cx="216300" cy="297300"/>
                </a:xfrm>
                <a:prstGeom prst="rect">
                  <a:avLst/>
                </a:prstGeom>
                <a:solidFill>
                  <a:srgbClr val="FF0000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82" name="Google Shape;3482;p92"/>
                <p:cNvSpPr/>
                <p:nvPr/>
              </p:nvSpPr>
              <p:spPr>
                <a:xfrm>
                  <a:off x="941300" y="167475"/>
                  <a:ext cx="216300" cy="297300"/>
                </a:xfrm>
                <a:prstGeom prst="rect">
                  <a:avLst/>
                </a:prstGeom>
                <a:solidFill>
                  <a:srgbClr val="FFFFFF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83" name="Google Shape;3483;p92"/>
                <p:cNvSpPr/>
                <p:nvPr/>
              </p:nvSpPr>
              <p:spPr>
                <a:xfrm>
                  <a:off x="941300" y="2545875"/>
                  <a:ext cx="216300" cy="297300"/>
                </a:xfrm>
                <a:prstGeom prst="rect">
                  <a:avLst/>
                </a:prstGeom>
                <a:solidFill>
                  <a:srgbClr val="FFFFFF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84" name="Google Shape;3484;p92"/>
                <p:cNvSpPr/>
                <p:nvPr/>
              </p:nvSpPr>
              <p:spPr>
                <a:xfrm>
                  <a:off x="941300" y="2248575"/>
                  <a:ext cx="216300" cy="297300"/>
                </a:xfrm>
                <a:prstGeom prst="rect">
                  <a:avLst/>
                </a:prstGeom>
                <a:solidFill>
                  <a:srgbClr val="FF0000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85" name="Google Shape;3485;p92"/>
                <p:cNvSpPr/>
                <p:nvPr/>
              </p:nvSpPr>
              <p:spPr>
                <a:xfrm>
                  <a:off x="941300" y="1951275"/>
                  <a:ext cx="216300" cy="297300"/>
                </a:xfrm>
                <a:prstGeom prst="rect">
                  <a:avLst/>
                </a:prstGeom>
                <a:solidFill>
                  <a:srgbClr val="FFFFFF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486" name="Google Shape;3486;p92"/>
              <p:cNvSpPr/>
              <p:nvPr/>
            </p:nvSpPr>
            <p:spPr>
              <a:xfrm rot="5400000">
                <a:off x="13878600" y="5717425"/>
                <a:ext cx="1132200" cy="1492200"/>
              </a:xfrm>
              <a:prstGeom prst="roundRect">
                <a:avLst>
                  <a:gd name="adj" fmla="val 16667"/>
                </a:avLst>
              </a:pr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7" name="Google Shape;3487;p92"/>
              <p:cNvSpPr/>
              <p:nvPr/>
            </p:nvSpPr>
            <p:spPr>
              <a:xfrm rot="5400000">
                <a:off x="12967000" y="6052820"/>
                <a:ext cx="690900" cy="821400"/>
              </a:xfrm>
              <a:prstGeom prst="roundRect">
                <a:avLst>
                  <a:gd name="adj" fmla="val 16667"/>
                </a:avLst>
              </a:pr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488" name="Google Shape;3488;p92"/>
            <p:cNvSpPr/>
            <p:nvPr/>
          </p:nvSpPr>
          <p:spPr>
            <a:xfrm>
              <a:off x="511050" y="3205025"/>
              <a:ext cx="914400" cy="857400"/>
            </a:xfrm>
            <a:prstGeom prst="ellipse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4" name="Google Shape;3464;p92"/>
            <p:cNvSpPr/>
            <p:nvPr/>
          </p:nvSpPr>
          <p:spPr>
            <a:xfrm>
              <a:off x="734850" y="3395675"/>
              <a:ext cx="466800" cy="4761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9" name="Google Shape;3489;p92"/>
            <p:cNvSpPr/>
            <p:nvPr/>
          </p:nvSpPr>
          <p:spPr>
            <a:xfrm>
              <a:off x="2007650" y="3205025"/>
              <a:ext cx="914400" cy="857400"/>
            </a:xfrm>
            <a:prstGeom prst="ellipse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6" name="Google Shape;3466;p92"/>
            <p:cNvSpPr/>
            <p:nvPr/>
          </p:nvSpPr>
          <p:spPr>
            <a:xfrm>
              <a:off x="2231450" y="3395675"/>
              <a:ext cx="466800" cy="4761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90" name="Google Shape;3490;p92"/>
          <p:cNvGrpSpPr/>
          <p:nvPr/>
        </p:nvGrpSpPr>
        <p:grpSpPr>
          <a:xfrm rot="-5013119">
            <a:off x="-391901" y="2174331"/>
            <a:ext cx="1892820" cy="259181"/>
            <a:chOff x="12901750" y="5897425"/>
            <a:chExt cx="8271091" cy="1132200"/>
          </a:xfrm>
        </p:grpSpPr>
        <p:grpSp>
          <p:nvGrpSpPr>
            <p:cNvPr id="3491" name="Google Shape;3491;p92"/>
            <p:cNvGrpSpPr/>
            <p:nvPr/>
          </p:nvGrpSpPr>
          <p:grpSpPr>
            <a:xfrm rot="5400000">
              <a:off x="17941867" y="3417921"/>
              <a:ext cx="370717" cy="6091231"/>
              <a:chOff x="941300" y="167475"/>
              <a:chExt cx="216300" cy="2675700"/>
            </a:xfrm>
          </p:grpSpPr>
          <p:sp>
            <p:nvSpPr>
              <p:cNvPr id="3492" name="Google Shape;3492;p92"/>
              <p:cNvSpPr/>
              <p:nvPr/>
            </p:nvSpPr>
            <p:spPr>
              <a:xfrm>
                <a:off x="941300" y="1653975"/>
                <a:ext cx="216300" cy="297300"/>
              </a:xfrm>
              <a:prstGeom prst="rect">
                <a:avLst/>
              </a:prstGeom>
              <a:solidFill>
                <a:srgbClr val="FF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3" name="Google Shape;3493;p92"/>
              <p:cNvSpPr/>
              <p:nvPr/>
            </p:nvSpPr>
            <p:spPr>
              <a:xfrm>
                <a:off x="941300" y="1356675"/>
                <a:ext cx="216300" cy="297300"/>
              </a:xfrm>
              <a:prstGeom prst="rect">
                <a:avLst/>
              </a:prstGeom>
              <a:solidFill>
                <a:srgbClr val="FFFFFF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4" name="Google Shape;3494;p92"/>
              <p:cNvSpPr/>
              <p:nvPr/>
            </p:nvSpPr>
            <p:spPr>
              <a:xfrm>
                <a:off x="941300" y="1059375"/>
                <a:ext cx="216300" cy="297300"/>
              </a:xfrm>
              <a:prstGeom prst="rect">
                <a:avLst/>
              </a:prstGeom>
              <a:solidFill>
                <a:srgbClr val="FF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5" name="Google Shape;3495;p92"/>
              <p:cNvSpPr/>
              <p:nvPr/>
            </p:nvSpPr>
            <p:spPr>
              <a:xfrm>
                <a:off x="941300" y="762075"/>
                <a:ext cx="216300" cy="297300"/>
              </a:xfrm>
              <a:prstGeom prst="rect">
                <a:avLst/>
              </a:prstGeom>
              <a:solidFill>
                <a:srgbClr val="FFFFFF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6" name="Google Shape;3496;p92"/>
              <p:cNvSpPr/>
              <p:nvPr/>
            </p:nvSpPr>
            <p:spPr>
              <a:xfrm>
                <a:off x="941300" y="464775"/>
                <a:ext cx="216300" cy="297300"/>
              </a:xfrm>
              <a:prstGeom prst="rect">
                <a:avLst/>
              </a:prstGeom>
              <a:solidFill>
                <a:srgbClr val="FF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7" name="Google Shape;3497;p92"/>
              <p:cNvSpPr/>
              <p:nvPr/>
            </p:nvSpPr>
            <p:spPr>
              <a:xfrm>
                <a:off x="941300" y="167475"/>
                <a:ext cx="216300" cy="297300"/>
              </a:xfrm>
              <a:prstGeom prst="rect">
                <a:avLst/>
              </a:prstGeom>
              <a:solidFill>
                <a:srgbClr val="FFFFFF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8" name="Google Shape;3498;p92"/>
              <p:cNvSpPr/>
              <p:nvPr/>
            </p:nvSpPr>
            <p:spPr>
              <a:xfrm>
                <a:off x="941300" y="2545875"/>
                <a:ext cx="216300" cy="297300"/>
              </a:xfrm>
              <a:prstGeom prst="rect">
                <a:avLst/>
              </a:prstGeom>
              <a:solidFill>
                <a:srgbClr val="FFFFFF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9" name="Google Shape;3499;p92"/>
              <p:cNvSpPr/>
              <p:nvPr/>
            </p:nvSpPr>
            <p:spPr>
              <a:xfrm>
                <a:off x="941300" y="2248575"/>
                <a:ext cx="216300" cy="297300"/>
              </a:xfrm>
              <a:prstGeom prst="rect">
                <a:avLst/>
              </a:prstGeom>
              <a:solidFill>
                <a:srgbClr val="FF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0" name="Google Shape;3500;p92"/>
              <p:cNvSpPr/>
              <p:nvPr/>
            </p:nvSpPr>
            <p:spPr>
              <a:xfrm>
                <a:off x="941300" y="1951275"/>
                <a:ext cx="216300" cy="297300"/>
              </a:xfrm>
              <a:prstGeom prst="rect">
                <a:avLst/>
              </a:prstGeom>
              <a:solidFill>
                <a:srgbClr val="FFFFFF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501" name="Google Shape;3501;p92"/>
            <p:cNvSpPr/>
            <p:nvPr/>
          </p:nvSpPr>
          <p:spPr>
            <a:xfrm rot="5400000">
              <a:off x="13878600" y="5717425"/>
              <a:ext cx="1132200" cy="1492200"/>
            </a:xfrm>
            <a:prstGeom prst="roundRect">
              <a:avLst>
                <a:gd name="adj" fmla="val 16667"/>
              </a:avLst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2" name="Google Shape;3502;p92"/>
            <p:cNvSpPr/>
            <p:nvPr/>
          </p:nvSpPr>
          <p:spPr>
            <a:xfrm rot="5400000">
              <a:off x="12967000" y="6052820"/>
              <a:ext cx="690900" cy="821400"/>
            </a:xfrm>
            <a:prstGeom prst="roundRect">
              <a:avLst>
                <a:gd name="adj" fmla="val 16667"/>
              </a:avLst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03" name="Google Shape;3503;p92"/>
          <p:cNvSpPr txBox="1">
            <a:spLocks noGrp="1"/>
          </p:cNvSpPr>
          <p:nvPr>
            <p:ph type="body" idx="4294967295"/>
          </p:nvPr>
        </p:nvSpPr>
        <p:spPr>
          <a:xfrm>
            <a:off x="3320775" y="4692825"/>
            <a:ext cx="15639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100% Bajo</a:t>
            </a:r>
            <a:endParaRPr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504" name="Google Shape;3504;p92"/>
          <p:cNvSpPr txBox="1">
            <a:spLocks noGrp="1"/>
          </p:cNvSpPr>
          <p:nvPr>
            <p:ph type="subTitle" idx="4294967295"/>
          </p:nvPr>
        </p:nvSpPr>
        <p:spPr>
          <a:xfrm>
            <a:off x="3416475" y="3287650"/>
            <a:ext cx="1386600" cy="144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EA: </a:t>
            </a:r>
            <a:r>
              <a:rPr lang="en" sz="1800">
                <a:solidFill>
                  <a:srgbClr val="3F5378"/>
                </a:solidFill>
              </a:rPr>
              <a:t>False</a:t>
            </a:r>
            <a:b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</a:b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ENA: </a:t>
            </a:r>
            <a:r>
              <a:rPr lang="en" sz="1800">
                <a:solidFill>
                  <a:srgbClr val="3F5378"/>
                </a:solidFill>
              </a:rPr>
              <a:t>True</a:t>
            </a:r>
            <a:b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</a:b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EB: </a:t>
            </a:r>
            <a:r>
              <a:rPr lang="en" sz="1800">
                <a:solidFill>
                  <a:srgbClr val="3F5378"/>
                </a:solidFill>
              </a:rPr>
              <a:t>True</a:t>
            </a:r>
            <a:endParaRPr sz="1800">
              <a:solidFill>
                <a:srgbClr val="3F5378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ENB: </a:t>
            </a:r>
            <a:r>
              <a:rPr lang="en" sz="1800">
                <a:solidFill>
                  <a:srgbClr val="3F5378"/>
                </a:solidFill>
              </a:rPr>
              <a:t>False</a:t>
            </a:r>
            <a:endParaRPr sz="1800">
              <a:solidFill>
                <a:srgbClr val="3F5378"/>
              </a:solidFill>
            </a:endParaRPr>
          </a:p>
        </p:txBody>
      </p:sp>
      <p:sp>
        <p:nvSpPr>
          <p:cNvPr id="3505" name="Google Shape;3505;p92"/>
          <p:cNvSpPr txBox="1">
            <a:spLocks noGrp="1"/>
          </p:cNvSpPr>
          <p:nvPr>
            <p:ph type="body" idx="4294967295"/>
          </p:nvPr>
        </p:nvSpPr>
        <p:spPr>
          <a:xfrm>
            <a:off x="5754200" y="4692825"/>
            <a:ext cx="15639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?????</a:t>
            </a:r>
            <a:endParaRPr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506" name="Google Shape;3506;p92"/>
          <p:cNvSpPr txBox="1">
            <a:spLocks noGrp="1"/>
          </p:cNvSpPr>
          <p:nvPr>
            <p:ph type="subTitle" idx="4294967295"/>
          </p:nvPr>
        </p:nvSpPr>
        <p:spPr>
          <a:xfrm>
            <a:off x="5931500" y="3290600"/>
            <a:ext cx="1386600" cy="144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EA: </a:t>
            </a:r>
            <a:r>
              <a:rPr lang="en" sz="1800">
                <a:solidFill>
                  <a:srgbClr val="3F5378"/>
                </a:solidFill>
              </a:rPr>
              <a:t>False</a:t>
            </a:r>
            <a:b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</a:b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ENA: </a:t>
            </a:r>
            <a:r>
              <a:rPr lang="en" sz="1800">
                <a:solidFill>
                  <a:srgbClr val="3F5378"/>
                </a:solidFill>
              </a:rPr>
              <a:t>True</a:t>
            </a:r>
            <a:b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</a:b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EB: </a:t>
            </a:r>
            <a:r>
              <a:rPr lang="en" sz="1800">
                <a:solidFill>
                  <a:srgbClr val="3F5378"/>
                </a:solidFill>
              </a:rPr>
              <a:t>False</a:t>
            </a:r>
            <a:endParaRPr sz="1800">
              <a:solidFill>
                <a:srgbClr val="3F5378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ENB: </a:t>
            </a:r>
            <a:r>
              <a:rPr lang="en" sz="1800">
                <a:solidFill>
                  <a:srgbClr val="3F5378"/>
                </a:solidFill>
              </a:rPr>
              <a:t>True</a:t>
            </a:r>
            <a:endParaRPr sz="1800">
              <a:solidFill>
                <a:srgbClr val="3F5378"/>
              </a:solidFill>
            </a:endParaRPr>
          </a:p>
        </p:txBody>
      </p:sp>
      <p:sp>
        <p:nvSpPr>
          <p:cNvPr id="3507" name="Google Shape;3507;p92"/>
          <p:cNvSpPr txBox="1">
            <a:spLocks noGrp="1"/>
          </p:cNvSpPr>
          <p:nvPr>
            <p:ph type="subTitle" idx="4294967295"/>
          </p:nvPr>
        </p:nvSpPr>
        <p:spPr>
          <a:xfrm>
            <a:off x="1739600" y="542375"/>
            <a:ext cx="6336600" cy="57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>
                <a:solidFill>
                  <a:srgbClr val="3F5378"/>
                </a:solidFill>
              </a:rPr>
              <a:t>Enviamos información de un estado y su opuesto</a:t>
            </a:r>
            <a:endParaRPr>
              <a:solidFill>
                <a:srgbClr val="3F5378"/>
              </a:solidFill>
            </a:endParaRPr>
          </a:p>
        </p:txBody>
      </p:sp>
      <p:sp>
        <p:nvSpPr>
          <p:cNvPr id="3508" name="Google Shape;3508;p92"/>
          <p:cNvSpPr txBox="1">
            <a:spLocks noGrp="1"/>
          </p:cNvSpPr>
          <p:nvPr>
            <p:ph type="subTitle" idx="4294967295"/>
          </p:nvPr>
        </p:nvSpPr>
        <p:spPr>
          <a:xfrm>
            <a:off x="1739600" y="917700"/>
            <a:ext cx="6336600" cy="57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500">
                <a:solidFill>
                  <a:srgbClr val="3F5378"/>
                </a:solidFill>
              </a:rPr>
              <a:t>EA(Estado Alto) | ENA(Estado No Alto) | EB(Estado Bajo) | ENB(Estado No Bajo)</a:t>
            </a:r>
            <a:endParaRPr sz="1500">
              <a:solidFill>
                <a:srgbClr val="3F5378"/>
              </a:solidFill>
            </a:endParaRP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3" name="Google Shape;3563;p95"/>
          <p:cNvSpPr txBox="1">
            <a:spLocks noGrp="1"/>
          </p:cNvSpPr>
          <p:nvPr>
            <p:ph type="ctrTitle"/>
          </p:nvPr>
        </p:nvSpPr>
        <p:spPr>
          <a:xfrm>
            <a:off x="463525" y="2871150"/>
            <a:ext cx="42702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Implementación</a:t>
            </a:r>
            <a:endParaRPr sz="3600"/>
          </a:p>
        </p:txBody>
      </p:sp>
      <p:sp>
        <p:nvSpPr>
          <p:cNvPr id="3564" name="Google Shape;3564;p95"/>
          <p:cNvSpPr txBox="1">
            <a:spLocks noGrp="1"/>
          </p:cNvSpPr>
          <p:nvPr>
            <p:ph type="subTitle" idx="1"/>
          </p:nvPr>
        </p:nvSpPr>
        <p:spPr>
          <a:xfrm>
            <a:off x="463525" y="3975449"/>
            <a:ext cx="4094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2400"/>
              <a:t>Avances y resultados</a:t>
            </a:r>
            <a:endParaRPr sz="2400"/>
          </a:p>
        </p:txBody>
      </p:sp>
      <p:sp>
        <p:nvSpPr>
          <p:cNvPr id="3565" name="Google Shape;3565;p95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104</a:t>
            </a:fld>
            <a:endParaRPr/>
          </a:p>
        </p:txBody>
      </p:sp>
      <p:sp>
        <p:nvSpPr>
          <p:cNvPr id="3566" name="Google Shape;3566;p95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5</a:t>
            </a:r>
            <a:endParaRPr sz="30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1" name="Google Shape;3571;p96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105</a:t>
            </a:fld>
            <a:endParaRPr/>
          </a:p>
        </p:txBody>
      </p:sp>
      <p:sp>
        <p:nvSpPr>
          <p:cNvPr id="3572" name="Google Shape;3572;p96"/>
          <p:cNvSpPr txBox="1">
            <a:spLocks noGrp="1"/>
          </p:cNvSpPr>
          <p:nvPr>
            <p:ph type="subTitle" idx="4294967295"/>
          </p:nvPr>
        </p:nvSpPr>
        <p:spPr>
          <a:xfrm>
            <a:off x="0" y="0"/>
            <a:ext cx="1786200" cy="68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Modelo</a:t>
            </a:r>
            <a:endParaRPr sz="2000" b="1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3573" name="Google Shape;3573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5400" y="687325"/>
            <a:ext cx="7764524" cy="3786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8" name="Google Shape;3578;p97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106</a:t>
            </a:fld>
            <a:endParaRPr/>
          </a:p>
        </p:txBody>
      </p:sp>
      <p:sp>
        <p:nvSpPr>
          <p:cNvPr id="3579" name="Google Shape;3579;p97"/>
          <p:cNvSpPr txBox="1">
            <a:spLocks noGrp="1"/>
          </p:cNvSpPr>
          <p:nvPr>
            <p:ph type="subTitle" idx="4294967295"/>
          </p:nvPr>
        </p:nvSpPr>
        <p:spPr>
          <a:xfrm>
            <a:off x="0" y="88925"/>
            <a:ext cx="2075100" cy="5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Identificación</a:t>
            </a:r>
            <a:endParaRPr sz="2000" b="1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3580" name="Google Shape;3580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4175" y="1442200"/>
            <a:ext cx="5386650" cy="3194300"/>
          </a:xfrm>
          <a:prstGeom prst="rect">
            <a:avLst/>
          </a:prstGeom>
          <a:noFill/>
          <a:ln>
            <a:noFill/>
          </a:ln>
        </p:spPr>
      </p:pic>
      <p:sp>
        <p:nvSpPr>
          <p:cNvPr id="3581" name="Google Shape;3581;p97"/>
          <p:cNvSpPr txBox="1"/>
          <p:nvPr/>
        </p:nvSpPr>
        <p:spPr>
          <a:xfrm>
            <a:off x="1218650" y="590600"/>
            <a:ext cx="6202800" cy="73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latin typeface="Roboto Condensed"/>
                <a:ea typeface="Roboto Condensed"/>
                <a:cs typeface="Roboto Condensed"/>
                <a:sym typeface="Roboto Condensed"/>
              </a:rPr>
              <a:t>¿Cualquier red es una red </a:t>
            </a:r>
            <a:r>
              <a:rPr lang="en" sz="3000" b="1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ferroviaria</a:t>
            </a:r>
            <a:r>
              <a:rPr lang="en" sz="3000" b="1">
                <a:latin typeface="Roboto Condensed"/>
                <a:ea typeface="Roboto Condensed"/>
                <a:cs typeface="Roboto Condensed"/>
                <a:sym typeface="Roboto Condensed"/>
              </a:rPr>
              <a:t>?</a:t>
            </a:r>
            <a:endParaRPr sz="3000"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6" name="Google Shape;3586;p98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107</a:t>
            </a:fld>
            <a:endParaRPr/>
          </a:p>
        </p:txBody>
      </p:sp>
      <p:pic>
        <p:nvPicPr>
          <p:cNvPr id="3587" name="Google Shape;3587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5250" y="718900"/>
            <a:ext cx="4200525" cy="3790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8" name="Google Shape;3588;p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62800" y="1573475"/>
            <a:ext cx="2686050" cy="1828800"/>
          </a:xfrm>
          <a:prstGeom prst="rect">
            <a:avLst/>
          </a:prstGeom>
          <a:noFill/>
          <a:ln>
            <a:noFill/>
          </a:ln>
        </p:spPr>
      </p:pic>
      <p:sp>
        <p:nvSpPr>
          <p:cNvPr id="3589" name="Google Shape;3589;p98"/>
          <p:cNvSpPr txBox="1">
            <a:spLocks noGrp="1"/>
          </p:cNvSpPr>
          <p:nvPr>
            <p:ph type="subTitle" idx="4294967295"/>
          </p:nvPr>
        </p:nvSpPr>
        <p:spPr>
          <a:xfrm>
            <a:off x="0" y="120750"/>
            <a:ext cx="2075100" cy="47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Modelos varios</a:t>
            </a:r>
            <a:endParaRPr sz="2000" b="1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590" name="Google Shape;3590;p98"/>
          <p:cNvSpPr txBox="1"/>
          <p:nvPr/>
        </p:nvSpPr>
        <p:spPr>
          <a:xfrm>
            <a:off x="46113" y="4426350"/>
            <a:ext cx="4858800" cy="73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latin typeface="Roboto Condensed"/>
                <a:ea typeface="Roboto Condensed"/>
                <a:cs typeface="Roboto Condensed"/>
                <a:sym typeface="Roboto Condensed"/>
              </a:rPr>
              <a:t>Modelado de </a:t>
            </a:r>
            <a:r>
              <a:rPr lang="en" sz="2400" b="1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paso a nivel</a:t>
            </a:r>
            <a:endParaRPr sz="2400" b="1">
              <a:solidFill>
                <a:srgbClr val="FF98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591" name="Google Shape;3591;p98"/>
          <p:cNvSpPr txBox="1"/>
          <p:nvPr/>
        </p:nvSpPr>
        <p:spPr>
          <a:xfrm>
            <a:off x="5305825" y="852750"/>
            <a:ext cx="3000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Modelado de </a:t>
            </a:r>
            <a:r>
              <a:rPr lang="en" sz="2400" b="1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estación</a:t>
            </a:r>
            <a:endParaRPr sz="2400" b="1">
              <a:solidFill>
                <a:srgbClr val="FF98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6" name="Google Shape;3596;p99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108</a:t>
            </a:fld>
            <a:endParaRPr/>
          </a:p>
        </p:txBody>
      </p:sp>
      <p:pic>
        <p:nvPicPr>
          <p:cNvPr id="3597" name="Google Shape;3597;p99"/>
          <p:cNvPicPr preferRelativeResize="0"/>
          <p:nvPr/>
        </p:nvPicPr>
        <p:blipFill rotWithShape="1">
          <a:blip r:embed="rId3">
            <a:alphaModFix/>
          </a:blip>
          <a:srcRect b="47981"/>
          <a:stretch/>
        </p:blipFill>
        <p:spPr>
          <a:xfrm>
            <a:off x="623125" y="922825"/>
            <a:ext cx="3729250" cy="267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8" name="Google Shape;3598;p99"/>
          <p:cNvPicPr preferRelativeResize="0"/>
          <p:nvPr/>
        </p:nvPicPr>
        <p:blipFill rotWithShape="1">
          <a:blip r:embed="rId3">
            <a:alphaModFix/>
          </a:blip>
          <a:srcRect t="37237"/>
          <a:stretch/>
        </p:blipFill>
        <p:spPr>
          <a:xfrm>
            <a:off x="4816400" y="646500"/>
            <a:ext cx="3729250" cy="3228150"/>
          </a:xfrm>
          <a:prstGeom prst="rect">
            <a:avLst/>
          </a:prstGeom>
          <a:noFill/>
          <a:ln>
            <a:noFill/>
          </a:ln>
        </p:spPr>
      </p:pic>
      <p:sp>
        <p:nvSpPr>
          <p:cNvPr id="3599" name="Google Shape;3599;p99"/>
          <p:cNvSpPr/>
          <p:nvPr/>
        </p:nvSpPr>
        <p:spPr>
          <a:xfrm>
            <a:off x="466925" y="2801500"/>
            <a:ext cx="941100" cy="83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0" name="Google Shape;3600;p99"/>
          <p:cNvSpPr/>
          <p:nvPr/>
        </p:nvSpPr>
        <p:spPr>
          <a:xfrm>
            <a:off x="3598700" y="3050250"/>
            <a:ext cx="941100" cy="633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1" name="Google Shape;3601;p99"/>
          <p:cNvSpPr/>
          <p:nvPr/>
        </p:nvSpPr>
        <p:spPr>
          <a:xfrm>
            <a:off x="5841100" y="519725"/>
            <a:ext cx="1666500" cy="83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2" name="Google Shape;3602;p99"/>
          <p:cNvSpPr/>
          <p:nvPr/>
        </p:nvSpPr>
        <p:spPr>
          <a:xfrm>
            <a:off x="7885700" y="474325"/>
            <a:ext cx="589500" cy="398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3" name="Google Shape;3603;p99"/>
          <p:cNvSpPr txBox="1">
            <a:spLocks noGrp="1"/>
          </p:cNvSpPr>
          <p:nvPr>
            <p:ph type="subTitle" idx="4294967295"/>
          </p:nvPr>
        </p:nvSpPr>
        <p:spPr>
          <a:xfrm>
            <a:off x="-40300" y="139750"/>
            <a:ext cx="2075100" cy="47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Topologías base</a:t>
            </a:r>
            <a:endParaRPr sz="2000" b="1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8" name="Google Shape;3608;p100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109</a:t>
            </a:fld>
            <a:endParaRPr/>
          </a:p>
        </p:txBody>
      </p:sp>
      <p:sp>
        <p:nvSpPr>
          <p:cNvPr id="3609" name="Google Shape;3609;p100"/>
          <p:cNvSpPr txBox="1">
            <a:spLocks noGrp="1"/>
          </p:cNvSpPr>
          <p:nvPr>
            <p:ph type="subTitle" idx="4294967295"/>
          </p:nvPr>
        </p:nvSpPr>
        <p:spPr>
          <a:xfrm>
            <a:off x="5114400" y="1193725"/>
            <a:ext cx="3483300" cy="49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Topología a analizar</a:t>
            </a:r>
            <a:endParaRPr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3610" name="Google Shape;3610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1925" y="521649"/>
            <a:ext cx="2823725" cy="4049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1" name="Google Shape;3611;p1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99425" y="1687825"/>
            <a:ext cx="3457575" cy="1924050"/>
          </a:xfrm>
          <a:prstGeom prst="rect">
            <a:avLst/>
          </a:prstGeom>
          <a:noFill/>
          <a:ln>
            <a:noFill/>
          </a:ln>
        </p:spPr>
      </p:pic>
      <p:sp>
        <p:nvSpPr>
          <p:cNvPr id="3612" name="Google Shape;3612;p100"/>
          <p:cNvSpPr txBox="1">
            <a:spLocks noGrp="1"/>
          </p:cNvSpPr>
          <p:nvPr>
            <p:ph type="subTitle" idx="4294967295"/>
          </p:nvPr>
        </p:nvSpPr>
        <p:spPr>
          <a:xfrm>
            <a:off x="-40300" y="139750"/>
            <a:ext cx="2075100" cy="47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9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Ejemplo compuesto</a:t>
            </a:r>
            <a:endParaRPr sz="1900" b="1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613" name="Google Shape;3613;p100"/>
          <p:cNvSpPr txBox="1">
            <a:spLocks noGrp="1"/>
          </p:cNvSpPr>
          <p:nvPr>
            <p:ph type="subTitle" idx="4294967295"/>
          </p:nvPr>
        </p:nvSpPr>
        <p:spPr>
          <a:xfrm>
            <a:off x="1274775" y="4636500"/>
            <a:ext cx="3918000" cy="49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Detección de topologías base</a:t>
            </a:r>
            <a:endParaRPr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5"/>
          <p:cNvSpPr txBox="1">
            <a:spLocks noGrp="1"/>
          </p:cNvSpPr>
          <p:nvPr>
            <p:ph type="ctrTitle"/>
          </p:nvPr>
        </p:nvSpPr>
        <p:spPr>
          <a:xfrm>
            <a:off x="463525" y="2871150"/>
            <a:ext cx="42702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Introducción</a:t>
            </a:r>
            <a:endParaRPr sz="3600"/>
          </a:p>
        </p:txBody>
      </p:sp>
      <p:sp>
        <p:nvSpPr>
          <p:cNvPr id="241" name="Google Shape;241;p15"/>
          <p:cNvSpPr txBox="1">
            <a:spLocks noGrp="1"/>
          </p:cNvSpPr>
          <p:nvPr>
            <p:ph type="subTitle" idx="1"/>
          </p:nvPr>
        </p:nvSpPr>
        <p:spPr>
          <a:xfrm>
            <a:off x="499525" y="3968100"/>
            <a:ext cx="42342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2400"/>
              <a:t>Estado actual de la red ferroviaria</a:t>
            </a:r>
            <a:endParaRPr sz="2400"/>
          </a:p>
        </p:txBody>
      </p:sp>
      <p:sp>
        <p:nvSpPr>
          <p:cNvPr id="242" name="Google Shape;242;p15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243" name="Google Shape;243;p15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1</a:t>
            </a:r>
            <a:endParaRPr sz="30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8" name="Google Shape;3618;p101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110</a:t>
            </a:fld>
            <a:endParaRPr/>
          </a:p>
        </p:txBody>
      </p:sp>
      <p:pic>
        <p:nvPicPr>
          <p:cNvPr id="3619" name="Google Shape;3619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3755" y="804950"/>
            <a:ext cx="5137700" cy="2428725"/>
          </a:xfrm>
          <a:prstGeom prst="rect">
            <a:avLst/>
          </a:prstGeom>
          <a:noFill/>
          <a:ln>
            <a:noFill/>
          </a:ln>
        </p:spPr>
      </p:pic>
      <p:sp>
        <p:nvSpPr>
          <p:cNvPr id="3620" name="Google Shape;3620;p101"/>
          <p:cNvSpPr txBox="1">
            <a:spLocks noGrp="1"/>
          </p:cNvSpPr>
          <p:nvPr>
            <p:ph type="subTitle" idx="4294967295"/>
          </p:nvPr>
        </p:nvSpPr>
        <p:spPr>
          <a:xfrm>
            <a:off x="-59300" y="129100"/>
            <a:ext cx="2075100" cy="47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9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Señalización 1 de 2</a:t>
            </a:r>
            <a:endParaRPr sz="1900" b="1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621" name="Google Shape;3621;p101"/>
          <p:cNvSpPr txBox="1">
            <a:spLocks noGrp="1"/>
          </p:cNvSpPr>
          <p:nvPr>
            <p:ph type="subTitle" idx="4294967295"/>
          </p:nvPr>
        </p:nvSpPr>
        <p:spPr>
          <a:xfrm>
            <a:off x="2501825" y="3425200"/>
            <a:ext cx="3918000" cy="49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Asignación de semáforos</a:t>
            </a:r>
            <a:endParaRPr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26" name="Google Shape;3626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3750" y="499872"/>
            <a:ext cx="5137700" cy="4497162"/>
          </a:xfrm>
          <a:prstGeom prst="rect">
            <a:avLst/>
          </a:prstGeom>
          <a:noFill/>
          <a:ln>
            <a:noFill/>
          </a:ln>
        </p:spPr>
      </p:pic>
      <p:sp>
        <p:nvSpPr>
          <p:cNvPr id="3627" name="Google Shape;3627;p10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111</a:t>
            </a:fld>
            <a:endParaRPr/>
          </a:p>
        </p:txBody>
      </p:sp>
      <p:sp>
        <p:nvSpPr>
          <p:cNvPr id="3628" name="Google Shape;3628;p102"/>
          <p:cNvSpPr txBox="1">
            <a:spLocks noGrp="1"/>
          </p:cNvSpPr>
          <p:nvPr>
            <p:ph type="subTitle" idx="4294967295"/>
          </p:nvPr>
        </p:nvSpPr>
        <p:spPr>
          <a:xfrm>
            <a:off x="-54864" y="128016"/>
            <a:ext cx="2075100" cy="47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9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Señalización 2 de 2</a:t>
            </a:r>
            <a:endParaRPr sz="1900" b="1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3" name="Google Shape;3633;p103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112</a:t>
            </a:fld>
            <a:endParaRPr/>
          </a:p>
        </p:txBody>
      </p:sp>
      <p:sp>
        <p:nvSpPr>
          <p:cNvPr id="3634" name="Google Shape;3634;p103"/>
          <p:cNvSpPr txBox="1">
            <a:spLocks noGrp="1"/>
          </p:cNvSpPr>
          <p:nvPr>
            <p:ph type="subTitle" idx="4294967295"/>
          </p:nvPr>
        </p:nvSpPr>
        <p:spPr>
          <a:xfrm>
            <a:off x="-54864" y="128016"/>
            <a:ext cx="2075100" cy="47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9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Simplificación</a:t>
            </a:r>
            <a:endParaRPr sz="1900" b="1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3635" name="Google Shape;3635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2496" y="1170975"/>
            <a:ext cx="5307200" cy="3276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40" name="Google Shape;3640;p104"/>
          <p:cNvPicPr preferRelativeResize="0"/>
          <p:nvPr/>
        </p:nvPicPr>
        <p:blipFill rotWithShape="1">
          <a:blip r:embed="rId3">
            <a:alphaModFix/>
          </a:blip>
          <a:srcRect l="23580" t="17229" r="20817" b="15389"/>
          <a:stretch/>
        </p:blipFill>
        <p:spPr>
          <a:xfrm>
            <a:off x="3633425" y="3800725"/>
            <a:ext cx="3257548" cy="129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1" name="Google Shape;3641;p104"/>
          <p:cNvPicPr preferRelativeResize="0"/>
          <p:nvPr/>
        </p:nvPicPr>
        <p:blipFill rotWithShape="1">
          <a:blip r:embed="rId4">
            <a:alphaModFix/>
          </a:blip>
          <a:srcRect l="13494" t="18752" r="11158" b="7244"/>
          <a:stretch/>
        </p:blipFill>
        <p:spPr>
          <a:xfrm>
            <a:off x="114975" y="3234425"/>
            <a:ext cx="3518452" cy="113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2" name="Google Shape;3642;p104"/>
          <p:cNvPicPr preferRelativeResize="0"/>
          <p:nvPr/>
        </p:nvPicPr>
        <p:blipFill rotWithShape="1">
          <a:blip r:embed="rId5">
            <a:alphaModFix/>
          </a:blip>
          <a:srcRect l="16112" t="14463" r="13464" b="8232"/>
          <a:stretch/>
        </p:blipFill>
        <p:spPr>
          <a:xfrm>
            <a:off x="114975" y="2178925"/>
            <a:ext cx="3201924" cy="1098425"/>
          </a:xfrm>
          <a:prstGeom prst="rect">
            <a:avLst/>
          </a:prstGeom>
          <a:noFill/>
          <a:ln>
            <a:noFill/>
          </a:ln>
        </p:spPr>
      </p:pic>
      <p:sp>
        <p:nvSpPr>
          <p:cNvPr id="3643" name="Google Shape;3643;p10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113</a:t>
            </a:fld>
            <a:endParaRPr/>
          </a:p>
        </p:txBody>
      </p:sp>
      <p:sp>
        <p:nvSpPr>
          <p:cNvPr id="3644" name="Google Shape;3644;p104"/>
          <p:cNvSpPr txBox="1">
            <a:spLocks noGrp="1"/>
          </p:cNvSpPr>
          <p:nvPr>
            <p:ph type="title" idx="4294967295"/>
          </p:nvPr>
        </p:nvSpPr>
        <p:spPr>
          <a:xfrm>
            <a:off x="-49150" y="130775"/>
            <a:ext cx="2493300" cy="41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Análisis general</a:t>
            </a:r>
            <a:endParaRPr sz="1600"/>
          </a:p>
        </p:txBody>
      </p:sp>
      <p:pic>
        <p:nvPicPr>
          <p:cNvPr id="3645" name="Google Shape;3645;p104"/>
          <p:cNvPicPr preferRelativeResize="0"/>
          <p:nvPr/>
        </p:nvPicPr>
        <p:blipFill rotWithShape="1">
          <a:blip r:embed="rId6">
            <a:alphaModFix/>
          </a:blip>
          <a:srcRect l="34686" t="12849" r="32213" b="17917"/>
          <a:stretch/>
        </p:blipFill>
        <p:spPr>
          <a:xfrm>
            <a:off x="2444152" y="716087"/>
            <a:ext cx="1890808" cy="123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6" name="Google Shape;3646;p104"/>
          <p:cNvPicPr preferRelativeResize="0"/>
          <p:nvPr/>
        </p:nvPicPr>
        <p:blipFill rotWithShape="1">
          <a:blip r:embed="rId7">
            <a:alphaModFix/>
          </a:blip>
          <a:srcRect l="23653" t="10536" r="20745" b="12159"/>
          <a:stretch/>
        </p:blipFill>
        <p:spPr>
          <a:xfrm>
            <a:off x="5810199" y="2482124"/>
            <a:ext cx="3181000" cy="1382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7" name="Google Shape;3647;p104"/>
          <p:cNvPicPr preferRelativeResize="0"/>
          <p:nvPr/>
        </p:nvPicPr>
        <p:blipFill rotWithShape="1">
          <a:blip r:embed="rId8">
            <a:alphaModFix/>
          </a:blip>
          <a:srcRect l="25458" t="18388" r="22690" b="14230"/>
          <a:stretch/>
        </p:blipFill>
        <p:spPr>
          <a:xfrm>
            <a:off x="3316900" y="2551563"/>
            <a:ext cx="2493300" cy="101256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8" name="Google Shape;3648;p104"/>
          <p:cNvPicPr preferRelativeResize="0"/>
          <p:nvPr/>
        </p:nvPicPr>
        <p:blipFill rotWithShape="1">
          <a:blip r:embed="rId9">
            <a:alphaModFix/>
          </a:blip>
          <a:srcRect l="16118" t="23462" r="13095" b="9157"/>
          <a:stretch/>
        </p:blipFill>
        <p:spPr>
          <a:xfrm>
            <a:off x="4550625" y="842063"/>
            <a:ext cx="4154200" cy="123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9" name="Google Shape;3649;p104"/>
          <p:cNvPicPr preferRelativeResize="0"/>
          <p:nvPr/>
        </p:nvPicPr>
        <p:blipFill rotWithShape="1">
          <a:blip r:embed="rId10">
            <a:alphaModFix/>
          </a:blip>
          <a:srcRect l="32740" t="16535" r="29759" b="6161"/>
          <a:stretch/>
        </p:blipFill>
        <p:spPr>
          <a:xfrm>
            <a:off x="40450" y="716075"/>
            <a:ext cx="2309440" cy="1487825"/>
          </a:xfrm>
          <a:prstGeom prst="rect">
            <a:avLst/>
          </a:prstGeom>
          <a:noFill/>
          <a:ln>
            <a:noFill/>
          </a:ln>
        </p:spPr>
      </p:pic>
      <p:sp>
        <p:nvSpPr>
          <p:cNvPr id="3650" name="Google Shape;3650;p104"/>
          <p:cNvSpPr txBox="1">
            <a:spLocks noGrp="1"/>
          </p:cNvSpPr>
          <p:nvPr>
            <p:ph type="subTitle" idx="4294967295"/>
          </p:nvPr>
        </p:nvSpPr>
        <p:spPr>
          <a:xfrm>
            <a:off x="2349900" y="89825"/>
            <a:ext cx="6520500" cy="49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Diferentes topologías analizadas automáticamente</a:t>
            </a:r>
            <a:endParaRPr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651" name="Google Shape;3651;p104"/>
          <p:cNvSpPr txBox="1">
            <a:spLocks noGrp="1"/>
          </p:cNvSpPr>
          <p:nvPr>
            <p:ph type="subTitle" idx="4294967295"/>
          </p:nvPr>
        </p:nvSpPr>
        <p:spPr>
          <a:xfrm>
            <a:off x="114975" y="4458000"/>
            <a:ext cx="3483300" cy="49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¡En cuestión de segundos!</a:t>
            </a:r>
            <a:endParaRPr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6" name="Google Shape;3656;p105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114</a:t>
            </a:fld>
            <a:endParaRPr/>
          </a:p>
        </p:txBody>
      </p:sp>
      <p:graphicFrame>
        <p:nvGraphicFramePr>
          <p:cNvPr id="3657" name="Google Shape;3657;p105"/>
          <p:cNvGraphicFramePr/>
          <p:nvPr/>
        </p:nvGraphicFramePr>
        <p:xfrm>
          <a:off x="766275" y="890819"/>
          <a:ext cx="3000000" cy="30000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673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07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79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033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258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Topología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Vías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Semáforos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Máquinas de cambios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58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Desvío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4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4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58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Bypass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10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10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2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2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Playa de maniobras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10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10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2</a:t>
                      </a:r>
                      <a:endParaRPr/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7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Estación simple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14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16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4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30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Estación hub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24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27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12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22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Estación terminal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33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36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14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3658" name="Google Shape;3658;p105"/>
          <p:cNvSpPr/>
          <p:nvPr/>
        </p:nvSpPr>
        <p:spPr>
          <a:xfrm rot="5398414">
            <a:off x="2348927" y="2429123"/>
            <a:ext cx="2601600" cy="218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9" name="Google Shape;3659;p105"/>
          <p:cNvSpPr txBox="1">
            <a:spLocks noGrp="1"/>
          </p:cNvSpPr>
          <p:nvPr>
            <p:ph type="title" idx="4294967295"/>
          </p:nvPr>
        </p:nvSpPr>
        <p:spPr>
          <a:xfrm>
            <a:off x="-49150" y="130775"/>
            <a:ext cx="2493300" cy="41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Topologías implementadas</a:t>
            </a:r>
            <a:endParaRPr sz="1400"/>
          </a:p>
        </p:txBody>
      </p:sp>
      <p:sp>
        <p:nvSpPr>
          <p:cNvPr id="3660" name="Google Shape;3660;p105"/>
          <p:cNvSpPr txBox="1"/>
          <p:nvPr/>
        </p:nvSpPr>
        <p:spPr>
          <a:xfrm rot="-5400000">
            <a:off x="3023425" y="2155400"/>
            <a:ext cx="8049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X 8.25</a:t>
            </a:r>
            <a:endParaRPr sz="1800" b="1">
              <a:solidFill>
                <a:srgbClr val="FF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661" name="Google Shape;3661;p105"/>
          <p:cNvSpPr/>
          <p:nvPr/>
        </p:nvSpPr>
        <p:spPr>
          <a:xfrm rot="5398414">
            <a:off x="3554102" y="2429123"/>
            <a:ext cx="2601600" cy="218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2" name="Google Shape;3662;p105"/>
          <p:cNvSpPr txBox="1"/>
          <p:nvPr/>
        </p:nvSpPr>
        <p:spPr>
          <a:xfrm rot="-5400000">
            <a:off x="4228575" y="2185100"/>
            <a:ext cx="8049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X 9</a:t>
            </a:r>
            <a:endParaRPr sz="1800" b="1">
              <a:solidFill>
                <a:srgbClr val="FF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663" name="Google Shape;3663;p105"/>
          <p:cNvSpPr/>
          <p:nvPr/>
        </p:nvSpPr>
        <p:spPr>
          <a:xfrm rot="5398414">
            <a:off x="4759264" y="2429123"/>
            <a:ext cx="2601600" cy="218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4" name="Google Shape;3664;p105"/>
          <p:cNvSpPr txBox="1"/>
          <p:nvPr/>
        </p:nvSpPr>
        <p:spPr>
          <a:xfrm rot="-5400000">
            <a:off x="5433738" y="2185100"/>
            <a:ext cx="8049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X 14</a:t>
            </a:r>
            <a:endParaRPr sz="1800" b="1">
              <a:solidFill>
                <a:srgbClr val="FF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9" name="Google Shape;3669;p106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115</a:t>
            </a:fld>
            <a:endParaRPr/>
          </a:p>
        </p:txBody>
      </p:sp>
      <p:graphicFrame>
        <p:nvGraphicFramePr>
          <p:cNvPr id="3670" name="Google Shape;3670;p106"/>
          <p:cNvGraphicFramePr/>
          <p:nvPr/>
        </p:nvGraphicFramePr>
        <p:xfrm>
          <a:off x="766275" y="890819"/>
          <a:ext cx="3000000" cy="30000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236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99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93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88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1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240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258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Topología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N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M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#LUTs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#FFs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Tiempo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7D3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58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Desvío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13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9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383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808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1m53s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7D3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58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Bypass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32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22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513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1091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2m10s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7D3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2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Playa de maniobras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32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22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626</a:t>
                      </a:r>
                      <a:endParaRPr/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1340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2m24s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7D3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7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Estación simple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50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36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871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1906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2m28s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7D3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30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Estación hub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90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66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1111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2490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2m30s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7D3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22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Estación terminal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119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86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1563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3596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2m57s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7D3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3671" name="Google Shape;3671;p106"/>
          <p:cNvSpPr/>
          <p:nvPr/>
        </p:nvSpPr>
        <p:spPr>
          <a:xfrm rot="5398377">
            <a:off x="6833332" y="2399423"/>
            <a:ext cx="2542200" cy="218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2" name="Google Shape;3672;p106"/>
          <p:cNvSpPr txBox="1"/>
          <p:nvPr/>
        </p:nvSpPr>
        <p:spPr>
          <a:xfrm rot="-5400000">
            <a:off x="7959250" y="2054250"/>
            <a:ext cx="8049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X 1.56</a:t>
            </a:r>
            <a:endParaRPr b="1">
              <a:solidFill>
                <a:srgbClr val="FF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673" name="Google Shape;3673;p106"/>
          <p:cNvSpPr/>
          <p:nvPr/>
        </p:nvSpPr>
        <p:spPr>
          <a:xfrm rot="5398414">
            <a:off x="1911677" y="2429123"/>
            <a:ext cx="2601600" cy="218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4" name="Google Shape;3674;p106"/>
          <p:cNvSpPr txBox="1">
            <a:spLocks noGrp="1"/>
          </p:cNvSpPr>
          <p:nvPr>
            <p:ph type="title" idx="4294967295"/>
          </p:nvPr>
        </p:nvSpPr>
        <p:spPr>
          <a:xfrm>
            <a:off x="-49150" y="130775"/>
            <a:ext cx="2493300" cy="41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Topologías implementadas</a:t>
            </a:r>
            <a:endParaRPr sz="1400"/>
          </a:p>
        </p:txBody>
      </p:sp>
      <p:sp>
        <p:nvSpPr>
          <p:cNvPr id="3675" name="Google Shape;3675;p106"/>
          <p:cNvSpPr txBox="1"/>
          <p:nvPr/>
        </p:nvSpPr>
        <p:spPr>
          <a:xfrm rot="-5400000">
            <a:off x="2586150" y="2185100"/>
            <a:ext cx="8049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X 9.15</a:t>
            </a:r>
            <a:endParaRPr b="1">
              <a:solidFill>
                <a:srgbClr val="FF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676" name="Google Shape;3676;p106"/>
          <p:cNvSpPr/>
          <p:nvPr/>
        </p:nvSpPr>
        <p:spPr>
          <a:xfrm rot="5398414">
            <a:off x="2834852" y="2429123"/>
            <a:ext cx="2601600" cy="218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7" name="Google Shape;3677;p106"/>
          <p:cNvSpPr txBox="1"/>
          <p:nvPr/>
        </p:nvSpPr>
        <p:spPr>
          <a:xfrm rot="-5400000">
            <a:off x="3509325" y="2185100"/>
            <a:ext cx="8049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X 9.55</a:t>
            </a:r>
            <a:endParaRPr b="1">
              <a:solidFill>
                <a:srgbClr val="FF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678" name="Google Shape;3678;p106"/>
          <p:cNvSpPr/>
          <p:nvPr/>
        </p:nvSpPr>
        <p:spPr>
          <a:xfrm rot="5398414">
            <a:off x="3758027" y="2429123"/>
            <a:ext cx="2601600" cy="218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9" name="Google Shape;3679;p106"/>
          <p:cNvSpPr txBox="1"/>
          <p:nvPr/>
        </p:nvSpPr>
        <p:spPr>
          <a:xfrm rot="-5400000">
            <a:off x="4432500" y="2185100"/>
            <a:ext cx="8049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X 4.08</a:t>
            </a:r>
            <a:endParaRPr b="1">
              <a:solidFill>
                <a:srgbClr val="FF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680" name="Google Shape;3680;p106"/>
          <p:cNvSpPr/>
          <p:nvPr/>
        </p:nvSpPr>
        <p:spPr>
          <a:xfrm rot="5398414">
            <a:off x="4759264" y="2429123"/>
            <a:ext cx="2601600" cy="218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1" name="Google Shape;3681;p106"/>
          <p:cNvSpPr txBox="1"/>
          <p:nvPr/>
        </p:nvSpPr>
        <p:spPr>
          <a:xfrm rot="-5400000">
            <a:off x="5433738" y="2185100"/>
            <a:ext cx="8049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X 4.45</a:t>
            </a:r>
            <a:endParaRPr b="1">
              <a:solidFill>
                <a:srgbClr val="FF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7" name="Google Shape;4187;p104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Comparaciones</a:t>
            </a:r>
            <a:endParaRPr/>
          </a:p>
        </p:txBody>
      </p:sp>
      <p:sp>
        <p:nvSpPr>
          <p:cNvPr id="4188" name="Google Shape;4188;p104"/>
          <p:cNvSpPr txBox="1">
            <a:spLocks noGrp="1"/>
          </p:cNvSpPr>
          <p:nvPr>
            <p:ph type="sldNum" idx="12"/>
          </p:nvPr>
        </p:nvSpPr>
        <p:spPr>
          <a:xfrm>
            <a:off x="7653975" y="46953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116</a:t>
            </a:fld>
            <a:endParaRPr/>
          </a:p>
        </p:txBody>
      </p:sp>
      <p:grpSp>
        <p:nvGrpSpPr>
          <p:cNvPr id="4189" name="Google Shape;4189;p104"/>
          <p:cNvGrpSpPr/>
          <p:nvPr/>
        </p:nvGrpSpPr>
        <p:grpSpPr>
          <a:xfrm>
            <a:off x="307844" y="634299"/>
            <a:ext cx="318264" cy="282756"/>
            <a:chOff x="5292575" y="3681900"/>
            <a:chExt cx="420150" cy="373275"/>
          </a:xfrm>
        </p:grpSpPr>
        <p:sp>
          <p:nvSpPr>
            <p:cNvPr id="4190" name="Google Shape;4190;p104"/>
            <p:cNvSpPr/>
            <p:nvPr/>
          </p:nvSpPr>
          <p:spPr>
            <a:xfrm>
              <a:off x="5292575" y="3706875"/>
              <a:ext cx="420150" cy="266700"/>
            </a:xfrm>
            <a:custGeom>
              <a:avLst/>
              <a:gdLst/>
              <a:ahLst/>
              <a:cxnLst/>
              <a:rect l="l" t="t" r="r" b="b"/>
              <a:pathLst>
                <a:path w="16806" h="10668" fill="none" extrusionOk="0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1" name="Google Shape;4191;p104"/>
            <p:cNvSpPr/>
            <p:nvPr/>
          </p:nvSpPr>
          <p:spPr>
            <a:xfrm>
              <a:off x="5490475" y="3681900"/>
              <a:ext cx="24375" cy="25000"/>
            </a:xfrm>
            <a:custGeom>
              <a:avLst/>
              <a:gdLst/>
              <a:ahLst/>
              <a:cxnLst/>
              <a:rect l="l" t="t" r="r" b="b"/>
              <a:pathLst>
                <a:path w="975" h="1000" fill="none" extrusionOk="0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2" name="Google Shape;4192;p104"/>
            <p:cNvSpPr/>
            <p:nvPr/>
          </p:nvSpPr>
          <p:spPr>
            <a:xfrm>
              <a:off x="5358350" y="3973550"/>
              <a:ext cx="60900" cy="81625"/>
            </a:xfrm>
            <a:custGeom>
              <a:avLst/>
              <a:gdLst/>
              <a:ahLst/>
              <a:cxnLst/>
              <a:rect l="l" t="t" r="r" b="b"/>
              <a:pathLst>
                <a:path w="2436" h="3265" fill="none" extrusionOk="0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3" name="Google Shape;4193;p104"/>
            <p:cNvSpPr/>
            <p:nvPr/>
          </p:nvSpPr>
          <p:spPr>
            <a:xfrm>
              <a:off x="5586050" y="3973550"/>
              <a:ext cx="60925" cy="81625"/>
            </a:xfrm>
            <a:custGeom>
              <a:avLst/>
              <a:gdLst/>
              <a:ahLst/>
              <a:cxnLst/>
              <a:rect l="l" t="t" r="r" b="b"/>
              <a:pathLst>
                <a:path w="2437" h="3265" fill="none" extrusionOk="0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4" name="Google Shape;4194;p104"/>
            <p:cNvSpPr/>
            <p:nvPr/>
          </p:nvSpPr>
          <p:spPr>
            <a:xfrm>
              <a:off x="5316925" y="3731225"/>
              <a:ext cx="371450" cy="218000"/>
            </a:xfrm>
            <a:custGeom>
              <a:avLst/>
              <a:gdLst/>
              <a:ahLst/>
              <a:cxnLst/>
              <a:rect l="l" t="t" r="r" b="b"/>
              <a:pathLst>
                <a:path w="14858" h="8720" fill="none" extrusionOk="0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5" name="Google Shape;4195;p104"/>
            <p:cNvSpPr/>
            <p:nvPr/>
          </p:nvSpPr>
          <p:spPr>
            <a:xfrm>
              <a:off x="5380250" y="3784800"/>
              <a:ext cx="230200" cy="115725"/>
            </a:xfrm>
            <a:custGeom>
              <a:avLst/>
              <a:gdLst/>
              <a:ahLst/>
              <a:cxnLst/>
              <a:rect l="l" t="t" r="r" b="b"/>
              <a:pathLst>
                <a:path w="9208" h="4629" fill="none" extrusionOk="0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6" name="Google Shape;4196;p104"/>
            <p:cNvSpPr/>
            <p:nvPr/>
          </p:nvSpPr>
          <p:spPr>
            <a:xfrm>
              <a:off x="5547700" y="3779925"/>
              <a:ext cx="68825" cy="68825"/>
            </a:xfrm>
            <a:custGeom>
              <a:avLst/>
              <a:gdLst/>
              <a:ahLst/>
              <a:cxnLst/>
              <a:rect l="l" t="t" r="r" b="b"/>
              <a:pathLst>
                <a:path w="2753" h="2753" fill="none" extrusionOk="0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4197" name="Google Shape;4197;p104"/>
          <p:cNvGraphicFramePr/>
          <p:nvPr/>
        </p:nvGraphicFramePr>
        <p:xfrm>
          <a:off x="692175" y="182261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{7FA456C7-4730-40BB-AE29-BF47014E1B0D}</a:tableStyleId>
              </a:tblPr>
              <a:tblGrid>
                <a:gridCol w="7730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799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47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574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177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TMR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# Errores inyectados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# Respuestas incorrectas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% Respuestas incorrectas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7D3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5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Nada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5.100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4.952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97.10 %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7D3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5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Poco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18.501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289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1.56 %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7D3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5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Medio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19.401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190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0.98 %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7D3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46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Mucho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17.515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706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4.03 %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7D3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198" name="Google Shape;4198;p104"/>
          <p:cNvSpPr/>
          <p:nvPr/>
        </p:nvSpPr>
        <p:spPr>
          <a:xfrm rot="10798571">
            <a:off x="6324802" y="3288933"/>
            <a:ext cx="721800" cy="218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9" name="Google Shape;4199;p104"/>
          <p:cNvSpPr txBox="1"/>
          <p:nvPr/>
        </p:nvSpPr>
        <p:spPr>
          <a:xfrm rot="954">
            <a:off x="7121627" y="3184375"/>
            <a:ext cx="10812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¡El mejor!</a:t>
            </a:r>
            <a:endParaRPr sz="1800" b="1">
              <a:solidFill>
                <a:srgbClr val="FF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cxnSp>
        <p:nvCxnSpPr>
          <p:cNvPr id="4200" name="Google Shape;4200;p104"/>
          <p:cNvCxnSpPr/>
          <p:nvPr/>
        </p:nvCxnSpPr>
        <p:spPr>
          <a:xfrm>
            <a:off x="6891689" y="2524484"/>
            <a:ext cx="1686600" cy="96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201" name="Google Shape;4201;p104"/>
          <p:cNvCxnSpPr/>
          <p:nvPr/>
        </p:nvCxnSpPr>
        <p:spPr>
          <a:xfrm rot="10800000" flipH="1">
            <a:off x="6976393" y="1379112"/>
            <a:ext cx="5100" cy="12456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02" name="Google Shape;4202;p104"/>
          <p:cNvSpPr/>
          <p:nvPr/>
        </p:nvSpPr>
        <p:spPr>
          <a:xfrm>
            <a:off x="6940210" y="1309043"/>
            <a:ext cx="77400" cy="73800"/>
          </a:xfrm>
          <a:prstGeom prst="triangle">
            <a:avLst>
              <a:gd name="adj" fmla="val 50000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3" name="Google Shape;4203;p104"/>
          <p:cNvSpPr txBox="1"/>
          <p:nvPr/>
        </p:nvSpPr>
        <p:spPr>
          <a:xfrm>
            <a:off x="5934650" y="1267725"/>
            <a:ext cx="1005600" cy="4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Roboto Condensed"/>
                <a:ea typeface="Roboto Condensed"/>
                <a:cs typeface="Roboto Condensed"/>
                <a:sym typeface="Roboto Condensed"/>
              </a:rPr>
              <a:t>Disponibilidad / Seguridad</a:t>
            </a:r>
            <a:endParaRPr sz="1000"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4204" name="Google Shape;4204;p104"/>
          <p:cNvSpPr txBox="1"/>
          <p:nvPr/>
        </p:nvSpPr>
        <p:spPr>
          <a:xfrm>
            <a:off x="8196366" y="2575190"/>
            <a:ext cx="858300" cy="25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Roboto Condensed"/>
                <a:ea typeface="Roboto Condensed"/>
                <a:cs typeface="Roboto Condensed"/>
                <a:sym typeface="Roboto Condensed"/>
              </a:rPr>
              <a:t>Redundancia</a:t>
            </a:r>
            <a:endParaRPr sz="1000"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cxnSp>
        <p:nvCxnSpPr>
          <p:cNvPr id="4205" name="Google Shape;4205;p104"/>
          <p:cNvCxnSpPr/>
          <p:nvPr/>
        </p:nvCxnSpPr>
        <p:spPr>
          <a:xfrm flipH="1">
            <a:off x="7618300" y="1535750"/>
            <a:ext cx="10200" cy="998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lgDash"/>
            <a:round/>
            <a:headEnd type="none" w="med" len="med"/>
            <a:tailEnd type="none" w="med" len="med"/>
          </a:ln>
        </p:spPr>
      </p:cxnSp>
      <p:sp>
        <p:nvSpPr>
          <p:cNvPr id="4206" name="Google Shape;4206;p104"/>
          <p:cNvSpPr/>
          <p:nvPr/>
        </p:nvSpPr>
        <p:spPr>
          <a:xfrm>
            <a:off x="6978350" y="1511015"/>
            <a:ext cx="1531500" cy="1014425"/>
          </a:xfrm>
          <a:custGeom>
            <a:avLst/>
            <a:gdLst/>
            <a:ahLst/>
            <a:cxnLst/>
            <a:rect l="l" t="t" r="r" b="b"/>
            <a:pathLst>
              <a:path w="61260" h="40577" extrusionOk="0">
                <a:moveTo>
                  <a:pt x="0" y="40577"/>
                </a:moveTo>
                <a:cubicBezTo>
                  <a:pt x="1060" y="36291"/>
                  <a:pt x="2601" y="21506"/>
                  <a:pt x="6357" y="14860"/>
                </a:cubicBezTo>
                <a:cubicBezTo>
                  <a:pt x="10114" y="8214"/>
                  <a:pt x="18879" y="2724"/>
                  <a:pt x="22539" y="701"/>
                </a:cubicBezTo>
                <a:cubicBezTo>
                  <a:pt x="26199" y="-1322"/>
                  <a:pt x="26825" y="1615"/>
                  <a:pt x="28318" y="2723"/>
                </a:cubicBezTo>
                <a:cubicBezTo>
                  <a:pt x="29811" y="3831"/>
                  <a:pt x="28896" y="3109"/>
                  <a:pt x="31497" y="7347"/>
                </a:cubicBezTo>
                <a:cubicBezTo>
                  <a:pt x="34098" y="11585"/>
                  <a:pt x="38962" y="23047"/>
                  <a:pt x="43922" y="28152"/>
                </a:cubicBezTo>
                <a:cubicBezTo>
                  <a:pt x="48883" y="33257"/>
                  <a:pt x="58370" y="36339"/>
                  <a:pt x="61260" y="37976"/>
                </a:cubicBezTo>
              </a:path>
            </a:pathLst>
          </a:cu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AU"/>
          </a:p>
        </p:txBody>
      </p:sp>
      <p:sp>
        <p:nvSpPr>
          <p:cNvPr id="4207" name="Google Shape;4207;p104"/>
          <p:cNvSpPr txBox="1"/>
          <p:nvPr/>
        </p:nvSpPr>
        <p:spPr>
          <a:xfrm rot="1107">
            <a:off x="953575" y="4514550"/>
            <a:ext cx="55914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Hay que ser moderado al redundar, nunca demasiado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2" name="Google Shape;4212;p105"/>
          <p:cNvSpPr txBox="1">
            <a:spLocks noGrp="1"/>
          </p:cNvSpPr>
          <p:nvPr>
            <p:ph type="ctrTitle"/>
          </p:nvPr>
        </p:nvSpPr>
        <p:spPr>
          <a:xfrm>
            <a:off x="463525" y="2871150"/>
            <a:ext cx="42702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Implementación </a:t>
            </a:r>
            <a:endParaRPr sz="3600"/>
          </a:p>
        </p:txBody>
      </p:sp>
      <p:sp>
        <p:nvSpPr>
          <p:cNvPr id="4213" name="Google Shape;4213;p105"/>
          <p:cNvSpPr txBox="1">
            <a:spLocks noGrp="1"/>
          </p:cNvSpPr>
          <p:nvPr>
            <p:ph type="subTitle" idx="1"/>
          </p:nvPr>
        </p:nvSpPr>
        <p:spPr>
          <a:xfrm>
            <a:off x="463525" y="3975449"/>
            <a:ext cx="4094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2400"/>
              <a:t>VHDL</a:t>
            </a:r>
            <a:endParaRPr sz="2400"/>
          </a:p>
        </p:txBody>
      </p:sp>
      <p:sp>
        <p:nvSpPr>
          <p:cNvPr id="4214" name="Google Shape;4214;p105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117</a:t>
            </a:fld>
            <a:endParaRPr/>
          </a:p>
        </p:txBody>
      </p:sp>
      <p:sp>
        <p:nvSpPr>
          <p:cNvPr id="4215" name="Google Shape;4215;p105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9</a:t>
            </a:r>
            <a:endParaRPr sz="30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0" name="Google Shape;4220;p106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VHDL </a:t>
            </a:r>
            <a:endParaRPr/>
          </a:p>
        </p:txBody>
      </p:sp>
      <p:sp>
        <p:nvSpPr>
          <p:cNvPr id="4221" name="Google Shape;4221;p106"/>
          <p:cNvSpPr txBox="1">
            <a:spLocks noGrp="1"/>
          </p:cNvSpPr>
          <p:nvPr>
            <p:ph type="sldNum" idx="12"/>
          </p:nvPr>
        </p:nvSpPr>
        <p:spPr>
          <a:xfrm>
            <a:off x="7653975" y="46953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118</a:t>
            </a:fld>
            <a:endParaRPr/>
          </a:p>
        </p:txBody>
      </p:sp>
      <p:grpSp>
        <p:nvGrpSpPr>
          <p:cNvPr id="4222" name="Google Shape;4222;p106"/>
          <p:cNvGrpSpPr/>
          <p:nvPr/>
        </p:nvGrpSpPr>
        <p:grpSpPr>
          <a:xfrm>
            <a:off x="307844" y="634299"/>
            <a:ext cx="318264" cy="282756"/>
            <a:chOff x="5292575" y="3681900"/>
            <a:chExt cx="420150" cy="373275"/>
          </a:xfrm>
        </p:grpSpPr>
        <p:sp>
          <p:nvSpPr>
            <p:cNvPr id="4223" name="Google Shape;4223;p106"/>
            <p:cNvSpPr/>
            <p:nvPr/>
          </p:nvSpPr>
          <p:spPr>
            <a:xfrm>
              <a:off x="5292575" y="3706875"/>
              <a:ext cx="420150" cy="266700"/>
            </a:xfrm>
            <a:custGeom>
              <a:avLst/>
              <a:gdLst/>
              <a:ahLst/>
              <a:cxnLst/>
              <a:rect l="l" t="t" r="r" b="b"/>
              <a:pathLst>
                <a:path w="16806" h="10668" fill="none" extrusionOk="0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4" name="Google Shape;4224;p106"/>
            <p:cNvSpPr/>
            <p:nvPr/>
          </p:nvSpPr>
          <p:spPr>
            <a:xfrm>
              <a:off x="5490475" y="3681900"/>
              <a:ext cx="24375" cy="25000"/>
            </a:xfrm>
            <a:custGeom>
              <a:avLst/>
              <a:gdLst/>
              <a:ahLst/>
              <a:cxnLst/>
              <a:rect l="l" t="t" r="r" b="b"/>
              <a:pathLst>
                <a:path w="975" h="1000" fill="none" extrusionOk="0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5" name="Google Shape;4225;p106"/>
            <p:cNvSpPr/>
            <p:nvPr/>
          </p:nvSpPr>
          <p:spPr>
            <a:xfrm>
              <a:off x="5358350" y="3973550"/>
              <a:ext cx="60900" cy="81625"/>
            </a:xfrm>
            <a:custGeom>
              <a:avLst/>
              <a:gdLst/>
              <a:ahLst/>
              <a:cxnLst/>
              <a:rect l="l" t="t" r="r" b="b"/>
              <a:pathLst>
                <a:path w="2436" h="3265" fill="none" extrusionOk="0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6" name="Google Shape;4226;p106"/>
            <p:cNvSpPr/>
            <p:nvPr/>
          </p:nvSpPr>
          <p:spPr>
            <a:xfrm>
              <a:off x="5586050" y="3973550"/>
              <a:ext cx="60925" cy="81625"/>
            </a:xfrm>
            <a:custGeom>
              <a:avLst/>
              <a:gdLst/>
              <a:ahLst/>
              <a:cxnLst/>
              <a:rect l="l" t="t" r="r" b="b"/>
              <a:pathLst>
                <a:path w="2437" h="3265" fill="none" extrusionOk="0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7" name="Google Shape;4227;p106"/>
            <p:cNvSpPr/>
            <p:nvPr/>
          </p:nvSpPr>
          <p:spPr>
            <a:xfrm>
              <a:off x="5316925" y="3731225"/>
              <a:ext cx="371450" cy="218000"/>
            </a:xfrm>
            <a:custGeom>
              <a:avLst/>
              <a:gdLst/>
              <a:ahLst/>
              <a:cxnLst/>
              <a:rect l="l" t="t" r="r" b="b"/>
              <a:pathLst>
                <a:path w="14858" h="8720" fill="none" extrusionOk="0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8" name="Google Shape;4228;p106"/>
            <p:cNvSpPr/>
            <p:nvPr/>
          </p:nvSpPr>
          <p:spPr>
            <a:xfrm>
              <a:off x="5380250" y="3784800"/>
              <a:ext cx="230200" cy="115725"/>
            </a:xfrm>
            <a:custGeom>
              <a:avLst/>
              <a:gdLst/>
              <a:ahLst/>
              <a:cxnLst/>
              <a:rect l="l" t="t" r="r" b="b"/>
              <a:pathLst>
                <a:path w="9208" h="4629" fill="none" extrusionOk="0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9" name="Google Shape;4229;p106"/>
            <p:cNvSpPr/>
            <p:nvPr/>
          </p:nvSpPr>
          <p:spPr>
            <a:xfrm>
              <a:off x="5547700" y="3779925"/>
              <a:ext cx="68825" cy="68825"/>
            </a:xfrm>
            <a:custGeom>
              <a:avLst/>
              <a:gdLst/>
              <a:ahLst/>
              <a:cxnLst/>
              <a:rect l="l" t="t" r="r" b="b"/>
              <a:pathLst>
                <a:path w="2753" h="2753" fill="none" extrusionOk="0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30" name="Google Shape;4230;p106"/>
          <p:cNvSpPr/>
          <p:nvPr/>
        </p:nvSpPr>
        <p:spPr>
          <a:xfrm>
            <a:off x="6236000" y="3311150"/>
            <a:ext cx="376800" cy="315600"/>
          </a:xfrm>
          <a:prstGeom prst="roundRect">
            <a:avLst>
              <a:gd name="adj" fmla="val 16667"/>
            </a:avLst>
          </a:prstGeom>
          <a:solidFill>
            <a:srgbClr val="8E7C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31" name="Google Shape;4231;p106"/>
          <p:cNvSpPr/>
          <p:nvPr/>
        </p:nvSpPr>
        <p:spPr>
          <a:xfrm>
            <a:off x="6236000" y="2814525"/>
            <a:ext cx="376800" cy="3156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32" name="Google Shape;4232;p106"/>
          <p:cNvSpPr txBox="1"/>
          <p:nvPr/>
        </p:nvSpPr>
        <p:spPr>
          <a:xfrm>
            <a:off x="6745875" y="2799525"/>
            <a:ext cx="2290200" cy="3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Compilable (lo que puedo)</a:t>
            </a:r>
            <a:endParaRPr/>
          </a:p>
        </p:txBody>
      </p:sp>
      <p:sp>
        <p:nvSpPr>
          <p:cNvPr id="4233" name="Google Shape;4233;p106"/>
          <p:cNvSpPr txBox="1"/>
          <p:nvPr/>
        </p:nvSpPr>
        <p:spPr>
          <a:xfrm>
            <a:off x="6745875" y="3318350"/>
            <a:ext cx="2395500" cy="3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Sintetizable (lo posible)</a:t>
            </a:r>
            <a:endParaRPr/>
          </a:p>
        </p:txBody>
      </p:sp>
      <p:sp>
        <p:nvSpPr>
          <p:cNvPr id="4234" name="Google Shape;4234;p106"/>
          <p:cNvSpPr txBox="1"/>
          <p:nvPr/>
        </p:nvSpPr>
        <p:spPr>
          <a:xfrm>
            <a:off x="68425" y="1390425"/>
            <a:ext cx="80280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Condensed"/>
                <a:ea typeface="Roboto Condensed"/>
                <a:cs typeface="Roboto Condensed"/>
                <a:sym typeface="Roboto Condensed"/>
              </a:rPr>
              <a:t>VHSIC </a:t>
            </a:r>
            <a:r>
              <a:rPr lang="en"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(</a:t>
            </a:r>
            <a:r>
              <a:rPr lang="en" sz="1800" i="1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Very High Speed Integrated Circuit</a:t>
            </a:r>
            <a:r>
              <a:rPr lang="en"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) + HDL (</a:t>
            </a:r>
            <a:r>
              <a:rPr lang="en" sz="1800" i="1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Hardware Description Language</a:t>
            </a:r>
            <a:r>
              <a:rPr lang="en"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).</a:t>
            </a:r>
            <a:endParaRPr sz="18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4235" name="Google Shape;4235;p106"/>
          <p:cNvSpPr/>
          <p:nvPr/>
        </p:nvSpPr>
        <p:spPr>
          <a:xfrm>
            <a:off x="6236000" y="2317900"/>
            <a:ext cx="376800" cy="315600"/>
          </a:xfrm>
          <a:prstGeom prst="roundRect">
            <a:avLst>
              <a:gd name="adj" fmla="val 16667"/>
            </a:avLst>
          </a:prstGeom>
          <a:solidFill>
            <a:srgbClr val="C27B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36" name="Google Shape;4236;p106"/>
          <p:cNvSpPr txBox="1"/>
          <p:nvPr/>
        </p:nvSpPr>
        <p:spPr>
          <a:xfrm>
            <a:off x="6745875" y="2280700"/>
            <a:ext cx="2395500" cy="3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 que quiero hacer</a:t>
            </a:r>
            <a:endParaRPr/>
          </a:p>
        </p:txBody>
      </p:sp>
      <p:sp>
        <p:nvSpPr>
          <p:cNvPr id="4237" name="Google Shape;4237;p106"/>
          <p:cNvSpPr/>
          <p:nvPr/>
        </p:nvSpPr>
        <p:spPr>
          <a:xfrm>
            <a:off x="347825" y="1888975"/>
            <a:ext cx="5069400" cy="2884500"/>
          </a:xfrm>
          <a:prstGeom prst="ellipse">
            <a:avLst/>
          </a:prstGeom>
          <a:solidFill>
            <a:srgbClr val="C27B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8" name="Google Shape;4238;p106"/>
          <p:cNvSpPr/>
          <p:nvPr/>
        </p:nvSpPr>
        <p:spPr>
          <a:xfrm>
            <a:off x="817025" y="2390425"/>
            <a:ext cx="4131000" cy="18816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9" name="Google Shape;4239;p106"/>
          <p:cNvSpPr/>
          <p:nvPr/>
        </p:nvSpPr>
        <p:spPr>
          <a:xfrm>
            <a:off x="1243325" y="2741175"/>
            <a:ext cx="3278400" cy="1196400"/>
          </a:xfrm>
          <a:prstGeom prst="ellipse">
            <a:avLst/>
          </a:prstGeom>
          <a:solidFill>
            <a:srgbClr val="8E7C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4" name="Google Shape;4244;p107"/>
          <p:cNvSpPr/>
          <p:nvPr/>
        </p:nvSpPr>
        <p:spPr>
          <a:xfrm>
            <a:off x="162825" y="2786950"/>
            <a:ext cx="2457000" cy="2174400"/>
          </a:xfrm>
          <a:prstGeom prst="roundRect">
            <a:avLst>
              <a:gd name="adj" fmla="val 16667"/>
            </a:avLst>
          </a:prstGeom>
          <a:solidFill>
            <a:srgbClr val="8E7C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45" name="Google Shape;4245;p107"/>
          <p:cNvSpPr/>
          <p:nvPr/>
        </p:nvSpPr>
        <p:spPr>
          <a:xfrm>
            <a:off x="224325" y="3216200"/>
            <a:ext cx="2395500" cy="15099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46" name="Google Shape;4246;p107"/>
          <p:cNvSpPr/>
          <p:nvPr/>
        </p:nvSpPr>
        <p:spPr>
          <a:xfrm>
            <a:off x="208775" y="1449000"/>
            <a:ext cx="2144700" cy="1204800"/>
          </a:xfrm>
          <a:prstGeom prst="roundRect">
            <a:avLst>
              <a:gd name="adj" fmla="val 16667"/>
            </a:avLst>
          </a:prstGeom>
          <a:solidFill>
            <a:srgbClr val="C27B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47" name="Google Shape;4247;p107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VHDL (código de ejemplo para biestable) </a:t>
            </a:r>
            <a:endParaRPr/>
          </a:p>
        </p:txBody>
      </p:sp>
      <p:sp>
        <p:nvSpPr>
          <p:cNvPr id="4248" name="Google Shape;4248;p107"/>
          <p:cNvSpPr txBox="1">
            <a:spLocks noGrp="1"/>
          </p:cNvSpPr>
          <p:nvPr>
            <p:ph type="sldNum" idx="12"/>
          </p:nvPr>
        </p:nvSpPr>
        <p:spPr>
          <a:xfrm>
            <a:off x="7653975" y="46953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119</a:t>
            </a:fld>
            <a:endParaRPr/>
          </a:p>
        </p:txBody>
      </p:sp>
      <p:grpSp>
        <p:nvGrpSpPr>
          <p:cNvPr id="4249" name="Google Shape;4249;p107"/>
          <p:cNvGrpSpPr/>
          <p:nvPr/>
        </p:nvGrpSpPr>
        <p:grpSpPr>
          <a:xfrm>
            <a:off x="307844" y="634299"/>
            <a:ext cx="318264" cy="282756"/>
            <a:chOff x="5292575" y="3681900"/>
            <a:chExt cx="420150" cy="373275"/>
          </a:xfrm>
        </p:grpSpPr>
        <p:sp>
          <p:nvSpPr>
            <p:cNvPr id="4250" name="Google Shape;4250;p107"/>
            <p:cNvSpPr/>
            <p:nvPr/>
          </p:nvSpPr>
          <p:spPr>
            <a:xfrm>
              <a:off x="5292575" y="3706875"/>
              <a:ext cx="420150" cy="266700"/>
            </a:xfrm>
            <a:custGeom>
              <a:avLst/>
              <a:gdLst/>
              <a:ahLst/>
              <a:cxnLst/>
              <a:rect l="l" t="t" r="r" b="b"/>
              <a:pathLst>
                <a:path w="16806" h="10668" fill="none" extrusionOk="0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1" name="Google Shape;4251;p107"/>
            <p:cNvSpPr/>
            <p:nvPr/>
          </p:nvSpPr>
          <p:spPr>
            <a:xfrm>
              <a:off x="5490475" y="3681900"/>
              <a:ext cx="24375" cy="25000"/>
            </a:xfrm>
            <a:custGeom>
              <a:avLst/>
              <a:gdLst/>
              <a:ahLst/>
              <a:cxnLst/>
              <a:rect l="l" t="t" r="r" b="b"/>
              <a:pathLst>
                <a:path w="975" h="1000" fill="none" extrusionOk="0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2" name="Google Shape;4252;p107"/>
            <p:cNvSpPr/>
            <p:nvPr/>
          </p:nvSpPr>
          <p:spPr>
            <a:xfrm>
              <a:off x="5358350" y="3973550"/>
              <a:ext cx="60900" cy="81625"/>
            </a:xfrm>
            <a:custGeom>
              <a:avLst/>
              <a:gdLst/>
              <a:ahLst/>
              <a:cxnLst/>
              <a:rect l="l" t="t" r="r" b="b"/>
              <a:pathLst>
                <a:path w="2436" h="3265" fill="none" extrusionOk="0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3" name="Google Shape;4253;p107"/>
            <p:cNvSpPr/>
            <p:nvPr/>
          </p:nvSpPr>
          <p:spPr>
            <a:xfrm>
              <a:off x="5586050" y="3973550"/>
              <a:ext cx="60925" cy="81625"/>
            </a:xfrm>
            <a:custGeom>
              <a:avLst/>
              <a:gdLst/>
              <a:ahLst/>
              <a:cxnLst/>
              <a:rect l="l" t="t" r="r" b="b"/>
              <a:pathLst>
                <a:path w="2437" h="3265" fill="none" extrusionOk="0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4" name="Google Shape;4254;p107"/>
            <p:cNvSpPr/>
            <p:nvPr/>
          </p:nvSpPr>
          <p:spPr>
            <a:xfrm>
              <a:off x="5316925" y="3731225"/>
              <a:ext cx="371450" cy="218000"/>
            </a:xfrm>
            <a:custGeom>
              <a:avLst/>
              <a:gdLst/>
              <a:ahLst/>
              <a:cxnLst/>
              <a:rect l="l" t="t" r="r" b="b"/>
              <a:pathLst>
                <a:path w="14858" h="8720" fill="none" extrusionOk="0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5" name="Google Shape;4255;p107"/>
            <p:cNvSpPr/>
            <p:nvPr/>
          </p:nvSpPr>
          <p:spPr>
            <a:xfrm>
              <a:off x="5380250" y="3784800"/>
              <a:ext cx="230200" cy="115725"/>
            </a:xfrm>
            <a:custGeom>
              <a:avLst/>
              <a:gdLst/>
              <a:ahLst/>
              <a:cxnLst/>
              <a:rect l="l" t="t" r="r" b="b"/>
              <a:pathLst>
                <a:path w="9208" h="4629" fill="none" extrusionOk="0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6" name="Google Shape;4256;p107"/>
            <p:cNvSpPr/>
            <p:nvPr/>
          </p:nvSpPr>
          <p:spPr>
            <a:xfrm>
              <a:off x="5547700" y="3779925"/>
              <a:ext cx="68825" cy="68825"/>
            </a:xfrm>
            <a:custGeom>
              <a:avLst/>
              <a:gdLst/>
              <a:ahLst/>
              <a:cxnLst/>
              <a:rect l="l" t="t" r="r" b="b"/>
              <a:pathLst>
                <a:path w="2753" h="2753" fill="none" extrusionOk="0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57" name="Google Shape;4257;p107"/>
          <p:cNvSpPr/>
          <p:nvPr/>
        </p:nvSpPr>
        <p:spPr>
          <a:xfrm>
            <a:off x="6072675" y="2696875"/>
            <a:ext cx="376800" cy="315600"/>
          </a:xfrm>
          <a:prstGeom prst="roundRect">
            <a:avLst>
              <a:gd name="adj" fmla="val 16667"/>
            </a:avLst>
          </a:prstGeom>
          <a:solidFill>
            <a:srgbClr val="8E7C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58" name="Google Shape;4258;p107"/>
          <p:cNvSpPr/>
          <p:nvPr/>
        </p:nvSpPr>
        <p:spPr>
          <a:xfrm>
            <a:off x="6072675" y="3283075"/>
            <a:ext cx="376800" cy="3156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59" name="Google Shape;4259;p107"/>
          <p:cNvSpPr txBox="1"/>
          <p:nvPr/>
        </p:nvSpPr>
        <p:spPr>
          <a:xfrm>
            <a:off x="6582550" y="2681875"/>
            <a:ext cx="2290200" cy="3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Arquitectura: Instanciación</a:t>
            </a:r>
            <a:endParaRPr/>
          </a:p>
        </p:txBody>
      </p:sp>
      <p:sp>
        <p:nvSpPr>
          <p:cNvPr id="4260" name="Google Shape;4260;p107"/>
          <p:cNvSpPr txBox="1"/>
          <p:nvPr/>
        </p:nvSpPr>
        <p:spPr>
          <a:xfrm>
            <a:off x="6582550" y="3260600"/>
            <a:ext cx="2395500" cy="3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Proceso: Comportamiento</a:t>
            </a:r>
            <a:endParaRPr/>
          </a:p>
        </p:txBody>
      </p:sp>
      <p:sp>
        <p:nvSpPr>
          <p:cNvPr id="4261" name="Google Shape;4261;p107"/>
          <p:cNvSpPr/>
          <p:nvPr/>
        </p:nvSpPr>
        <p:spPr>
          <a:xfrm>
            <a:off x="6072675" y="2110675"/>
            <a:ext cx="376800" cy="315600"/>
          </a:xfrm>
          <a:prstGeom prst="roundRect">
            <a:avLst>
              <a:gd name="adj" fmla="val 16667"/>
            </a:avLst>
          </a:prstGeom>
          <a:solidFill>
            <a:srgbClr val="C27B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62" name="Google Shape;4262;p107"/>
          <p:cNvSpPr txBox="1"/>
          <p:nvPr/>
        </p:nvSpPr>
        <p:spPr>
          <a:xfrm>
            <a:off x="6582550" y="2073475"/>
            <a:ext cx="2395500" cy="3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Entidad: I/O y tipos</a:t>
            </a:r>
            <a:endParaRPr/>
          </a:p>
        </p:txBody>
      </p:sp>
      <p:sp>
        <p:nvSpPr>
          <p:cNvPr id="4263" name="Google Shape;4263;p107"/>
          <p:cNvSpPr txBox="1"/>
          <p:nvPr/>
        </p:nvSpPr>
        <p:spPr>
          <a:xfrm>
            <a:off x="162825" y="1403025"/>
            <a:ext cx="6009600" cy="35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 b="1">
                <a:latin typeface="Roboto Condensed"/>
                <a:ea typeface="Roboto Condensed"/>
                <a:cs typeface="Roboto Condensed"/>
                <a:sym typeface="Roboto Condensed"/>
              </a:rPr>
              <a:t>entity</a:t>
            </a:r>
            <a:r>
              <a:rPr lang="en" sz="1250">
                <a:latin typeface="Roboto Condensed"/>
                <a:ea typeface="Roboto Condensed"/>
                <a:cs typeface="Roboto Condensed"/>
                <a:sym typeface="Roboto Condensed"/>
              </a:rPr>
              <a:t> BIEST </a:t>
            </a:r>
            <a:r>
              <a:rPr lang="en" sz="1250" b="1">
                <a:latin typeface="Roboto Condensed"/>
                <a:ea typeface="Roboto Condensed"/>
                <a:cs typeface="Roboto Condensed"/>
                <a:sym typeface="Roboto Condensed"/>
              </a:rPr>
              <a:t>is</a:t>
            </a:r>
            <a:endParaRPr sz="1250" b="1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latin typeface="Roboto Condensed"/>
                <a:ea typeface="Roboto Condensed"/>
                <a:cs typeface="Roboto Condensed"/>
                <a:sym typeface="Roboto Condensed"/>
              </a:rPr>
              <a:t>  	</a:t>
            </a:r>
            <a:r>
              <a:rPr lang="en" sz="1250" b="1">
                <a:latin typeface="Roboto Condensed"/>
                <a:ea typeface="Roboto Condensed"/>
                <a:cs typeface="Roboto Condensed"/>
                <a:sym typeface="Roboto Condensed"/>
              </a:rPr>
              <a:t>port</a:t>
            </a:r>
            <a:r>
              <a:rPr lang="en" sz="1250">
                <a:latin typeface="Roboto Condensed"/>
                <a:ea typeface="Roboto Condensed"/>
                <a:cs typeface="Roboto Condensed"/>
                <a:sym typeface="Roboto Condensed"/>
              </a:rPr>
              <a:t>(RST: </a:t>
            </a:r>
            <a:r>
              <a:rPr lang="en" sz="1250" b="1">
                <a:latin typeface="Roboto Condensed"/>
                <a:ea typeface="Roboto Condensed"/>
                <a:cs typeface="Roboto Condensed"/>
                <a:sym typeface="Roboto Condensed"/>
              </a:rPr>
              <a:t>in std_logic</a:t>
            </a:r>
            <a:r>
              <a:rPr lang="en" sz="1250">
                <a:latin typeface="Roboto Condensed"/>
                <a:ea typeface="Roboto Condensed"/>
                <a:cs typeface="Roboto Condensed"/>
                <a:sym typeface="Roboto Condensed"/>
              </a:rPr>
              <a:t>;                      </a:t>
            </a:r>
            <a:r>
              <a:rPr lang="en" sz="1250">
                <a:solidFill>
                  <a:srgbClr val="999999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-- Reset asincrono</a:t>
            </a:r>
            <a:endParaRPr sz="1250">
              <a:solidFill>
                <a:srgbClr val="999999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latin typeface="Roboto Condensed"/>
                <a:ea typeface="Roboto Condensed"/>
                <a:cs typeface="Roboto Condensed"/>
                <a:sym typeface="Roboto Condensed"/>
              </a:rPr>
              <a:t>  	     CLK: </a:t>
            </a:r>
            <a:r>
              <a:rPr lang="en" sz="1250" b="1">
                <a:latin typeface="Roboto Condensed"/>
                <a:ea typeface="Roboto Condensed"/>
                <a:cs typeface="Roboto Condensed"/>
                <a:sym typeface="Roboto Condensed"/>
              </a:rPr>
              <a:t>in std_logic</a:t>
            </a:r>
            <a:r>
              <a:rPr lang="en" sz="1250">
                <a:latin typeface="Roboto Condensed"/>
                <a:ea typeface="Roboto Condensed"/>
                <a:cs typeface="Roboto Condensed"/>
                <a:sym typeface="Roboto Condensed"/>
              </a:rPr>
              <a:t>;                          </a:t>
            </a:r>
            <a:r>
              <a:rPr lang="en" sz="1250">
                <a:solidFill>
                  <a:srgbClr val="999999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-- Reloj</a:t>
            </a:r>
            <a:endParaRPr sz="1250">
              <a:solidFill>
                <a:srgbClr val="999999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latin typeface="Roboto Condensed"/>
                <a:ea typeface="Roboto Condensed"/>
                <a:cs typeface="Roboto Condensed"/>
                <a:sym typeface="Roboto Condensed"/>
              </a:rPr>
              <a:t>  	     D:   </a:t>
            </a:r>
            <a:r>
              <a:rPr lang="en" sz="1250" b="1">
                <a:latin typeface="Roboto Condensed"/>
                <a:ea typeface="Roboto Condensed"/>
                <a:cs typeface="Roboto Condensed"/>
                <a:sym typeface="Roboto Condensed"/>
              </a:rPr>
              <a:t>in std_logic</a:t>
            </a:r>
            <a:r>
              <a:rPr lang="en" sz="1250">
                <a:latin typeface="Roboto Condensed"/>
                <a:ea typeface="Roboto Condensed"/>
                <a:cs typeface="Roboto Condensed"/>
                <a:sym typeface="Roboto Condensed"/>
              </a:rPr>
              <a:t>;                            </a:t>
            </a:r>
            <a:r>
              <a:rPr lang="en" sz="1250">
                <a:solidFill>
                  <a:srgbClr val="999999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-- Dato de entrada</a:t>
            </a:r>
            <a:endParaRPr sz="1250">
              <a:solidFill>
                <a:srgbClr val="999999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latin typeface="Roboto Condensed"/>
                <a:ea typeface="Roboto Condensed"/>
                <a:cs typeface="Roboto Condensed"/>
                <a:sym typeface="Roboto Condensed"/>
              </a:rPr>
              <a:t>  	     Q:   </a:t>
            </a:r>
            <a:r>
              <a:rPr lang="en" sz="1250" b="1">
                <a:latin typeface="Roboto Condensed"/>
                <a:ea typeface="Roboto Condensed"/>
                <a:cs typeface="Roboto Condensed"/>
                <a:sym typeface="Roboto Condensed"/>
              </a:rPr>
              <a:t>out std_logic</a:t>
            </a:r>
            <a:r>
              <a:rPr lang="en" sz="1250">
                <a:latin typeface="Roboto Condensed"/>
                <a:ea typeface="Roboto Condensed"/>
                <a:cs typeface="Roboto Condensed"/>
                <a:sym typeface="Roboto Condensed"/>
              </a:rPr>
              <a:t>);                        </a:t>
            </a:r>
            <a:r>
              <a:rPr lang="en" sz="1250">
                <a:solidFill>
                  <a:srgbClr val="999999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-- Salida (dato guardado en el biestable)</a:t>
            </a:r>
            <a:endParaRPr sz="1250">
              <a:solidFill>
                <a:srgbClr val="999999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latin typeface="Roboto Condensed"/>
                <a:ea typeface="Roboto Condensed"/>
                <a:cs typeface="Roboto Condensed"/>
                <a:sym typeface="Roboto Condensed"/>
              </a:rPr>
              <a:t>  </a:t>
            </a:r>
            <a:r>
              <a:rPr lang="en" sz="1250" b="1">
                <a:latin typeface="Roboto Condensed"/>
                <a:ea typeface="Roboto Condensed"/>
                <a:cs typeface="Roboto Condensed"/>
                <a:sym typeface="Roboto Condensed"/>
              </a:rPr>
              <a:t>end</a:t>
            </a:r>
            <a:r>
              <a:rPr lang="en" sz="1250">
                <a:latin typeface="Roboto Condensed"/>
                <a:ea typeface="Roboto Condensed"/>
                <a:cs typeface="Roboto Condensed"/>
                <a:sym typeface="Roboto Condensed"/>
              </a:rPr>
              <a:t> BIEST;</a:t>
            </a:r>
            <a:endParaRPr sz="125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5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latin typeface="Roboto Condensed"/>
                <a:ea typeface="Roboto Condensed"/>
                <a:cs typeface="Roboto Condensed"/>
                <a:sym typeface="Roboto Condensed"/>
              </a:rPr>
              <a:t>  </a:t>
            </a:r>
            <a:r>
              <a:rPr lang="en" sz="1250" b="1">
                <a:latin typeface="Roboto Condensed"/>
                <a:ea typeface="Roboto Condensed"/>
                <a:cs typeface="Roboto Condensed"/>
                <a:sym typeface="Roboto Condensed"/>
              </a:rPr>
              <a:t>architecture</a:t>
            </a:r>
            <a:r>
              <a:rPr lang="en" sz="1250">
                <a:latin typeface="Roboto Condensed"/>
                <a:ea typeface="Roboto Condensed"/>
                <a:cs typeface="Roboto Condensed"/>
                <a:sym typeface="Roboto Condensed"/>
              </a:rPr>
              <a:t> D </a:t>
            </a:r>
            <a:r>
              <a:rPr lang="en" sz="1250" b="1">
                <a:latin typeface="Roboto Condensed"/>
                <a:ea typeface="Roboto Condensed"/>
                <a:cs typeface="Roboto Condensed"/>
                <a:sym typeface="Roboto Condensed"/>
              </a:rPr>
              <a:t>of</a:t>
            </a:r>
            <a:r>
              <a:rPr lang="en" sz="1250">
                <a:latin typeface="Roboto Condensed"/>
                <a:ea typeface="Roboto Condensed"/>
                <a:cs typeface="Roboto Condensed"/>
                <a:sym typeface="Roboto Condensed"/>
              </a:rPr>
              <a:t> BIEST </a:t>
            </a:r>
            <a:r>
              <a:rPr lang="en" sz="1250" b="1">
                <a:latin typeface="Roboto Condensed"/>
                <a:ea typeface="Roboto Condensed"/>
                <a:cs typeface="Roboto Condensed"/>
                <a:sym typeface="Roboto Condensed"/>
              </a:rPr>
              <a:t>is</a:t>
            </a:r>
            <a:endParaRPr sz="1250" b="1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latin typeface="Roboto Condensed"/>
                <a:ea typeface="Roboto Condensed"/>
                <a:cs typeface="Roboto Condensed"/>
                <a:sym typeface="Roboto Condensed"/>
              </a:rPr>
              <a:t>  </a:t>
            </a:r>
            <a:r>
              <a:rPr lang="en" sz="1250" b="1">
                <a:latin typeface="Roboto Condensed"/>
                <a:ea typeface="Roboto Condensed"/>
                <a:cs typeface="Roboto Condensed"/>
                <a:sym typeface="Roboto Condensed"/>
              </a:rPr>
              <a:t>begin</a:t>
            </a:r>
            <a:r>
              <a:rPr lang="en" sz="1250">
                <a:latin typeface="Roboto Condensed"/>
                <a:ea typeface="Roboto Condensed"/>
                <a:cs typeface="Roboto Condensed"/>
                <a:sym typeface="Roboto Condensed"/>
              </a:rPr>
              <a:t>  </a:t>
            </a:r>
            <a:endParaRPr sz="125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latin typeface="Roboto Condensed"/>
                <a:ea typeface="Roboto Condensed"/>
                <a:cs typeface="Roboto Condensed"/>
                <a:sym typeface="Roboto Condensed"/>
              </a:rPr>
              <a:t>    biest_D : </a:t>
            </a:r>
            <a:r>
              <a:rPr lang="en" sz="1250" b="1">
                <a:latin typeface="Roboto Condensed"/>
                <a:ea typeface="Roboto Condensed"/>
                <a:cs typeface="Roboto Condensed"/>
                <a:sym typeface="Roboto Condensed"/>
              </a:rPr>
              <a:t>process</a:t>
            </a:r>
            <a:r>
              <a:rPr lang="en" sz="1250">
                <a:latin typeface="Roboto Condensed"/>
                <a:ea typeface="Roboto Condensed"/>
                <a:cs typeface="Roboto Condensed"/>
                <a:sym typeface="Roboto Condensed"/>
              </a:rPr>
              <a:t>(RST, CLK)</a:t>
            </a:r>
            <a:endParaRPr sz="125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latin typeface="Roboto Condensed"/>
                <a:ea typeface="Roboto Condensed"/>
                <a:cs typeface="Roboto Condensed"/>
                <a:sym typeface="Roboto Condensed"/>
              </a:rPr>
              <a:t>      </a:t>
            </a:r>
            <a:r>
              <a:rPr lang="en" sz="1250" b="1">
                <a:latin typeface="Roboto Condensed"/>
                <a:ea typeface="Roboto Condensed"/>
                <a:cs typeface="Roboto Condensed"/>
                <a:sym typeface="Roboto Condensed"/>
              </a:rPr>
              <a:t>begin</a:t>
            </a:r>
            <a:endParaRPr sz="1250" b="1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latin typeface="Roboto Condensed"/>
                <a:ea typeface="Roboto Condensed"/>
                <a:cs typeface="Roboto Condensed"/>
                <a:sym typeface="Roboto Condensed"/>
              </a:rPr>
              <a:t>      </a:t>
            </a:r>
            <a:r>
              <a:rPr lang="en" sz="1250" b="1">
                <a:latin typeface="Roboto Condensed"/>
                <a:ea typeface="Roboto Condensed"/>
                <a:cs typeface="Roboto Condensed"/>
                <a:sym typeface="Roboto Condensed"/>
              </a:rPr>
              <a:t>if</a:t>
            </a:r>
            <a:r>
              <a:rPr lang="en" sz="1250">
                <a:latin typeface="Roboto Condensed"/>
                <a:ea typeface="Roboto Condensed"/>
                <a:cs typeface="Roboto Condensed"/>
                <a:sym typeface="Roboto Condensed"/>
              </a:rPr>
              <a:t> RST = '1' </a:t>
            </a:r>
            <a:r>
              <a:rPr lang="en" sz="1250" b="1">
                <a:latin typeface="Roboto Condensed"/>
                <a:ea typeface="Roboto Condensed"/>
                <a:cs typeface="Roboto Condensed"/>
                <a:sym typeface="Roboto Condensed"/>
              </a:rPr>
              <a:t>then</a:t>
            </a:r>
            <a:r>
              <a:rPr lang="en" sz="1250">
                <a:latin typeface="Roboto Condensed"/>
                <a:ea typeface="Roboto Condensed"/>
                <a:cs typeface="Roboto Condensed"/>
                <a:sym typeface="Roboto Condensed"/>
              </a:rPr>
              <a:t>                                             </a:t>
            </a:r>
            <a:r>
              <a:rPr lang="en" sz="1250">
                <a:solidFill>
                  <a:srgbClr val="999999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-- Reset asincrono</a:t>
            </a:r>
            <a:endParaRPr sz="1250">
              <a:solidFill>
                <a:srgbClr val="999999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latin typeface="Roboto Condensed"/>
                <a:ea typeface="Roboto Condensed"/>
                <a:cs typeface="Roboto Condensed"/>
                <a:sym typeface="Roboto Condensed"/>
              </a:rPr>
              <a:t>        Q </a:t>
            </a:r>
            <a:r>
              <a:rPr lang="en" sz="1250" b="1">
                <a:latin typeface="Roboto Condensed"/>
                <a:ea typeface="Roboto Condensed"/>
                <a:cs typeface="Roboto Condensed"/>
                <a:sym typeface="Roboto Condensed"/>
              </a:rPr>
              <a:t>&lt;=</a:t>
            </a:r>
            <a:r>
              <a:rPr lang="en" sz="1250">
                <a:latin typeface="Roboto Condensed"/>
                <a:ea typeface="Roboto Condensed"/>
                <a:cs typeface="Roboto Condensed"/>
                <a:sym typeface="Roboto Condensed"/>
              </a:rPr>
              <a:t> '0';</a:t>
            </a:r>
            <a:endParaRPr sz="125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latin typeface="Roboto Condensed"/>
                <a:ea typeface="Roboto Condensed"/>
                <a:cs typeface="Roboto Condensed"/>
                <a:sym typeface="Roboto Condensed"/>
              </a:rPr>
              <a:t>      </a:t>
            </a:r>
            <a:r>
              <a:rPr lang="en" sz="1250" b="1">
                <a:latin typeface="Roboto Condensed"/>
                <a:ea typeface="Roboto Condensed"/>
                <a:cs typeface="Roboto Condensed"/>
                <a:sym typeface="Roboto Condensed"/>
              </a:rPr>
              <a:t>elsif</a:t>
            </a:r>
            <a:r>
              <a:rPr lang="en" sz="1250">
                <a:latin typeface="Roboto Condensed"/>
                <a:ea typeface="Roboto Condensed"/>
                <a:cs typeface="Roboto Condensed"/>
                <a:sym typeface="Roboto Condensed"/>
              </a:rPr>
              <a:t> CLK</a:t>
            </a:r>
            <a:r>
              <a:rPr lang="en" sz="1250" b="1">
                <a:latin typeface="Roboto Condensed"/>
                <a:ea typeface="Roboto Condensed"/>
                <a:cs typeface="Roboto Condensed"/>
                <a:sym typeface="Roboto Condensed"/>
              </a:rPr>
              <a:t>'event</a:t>
            </a:r>
            <a:r>
              <a:rPr lang="en" sz="1250"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lang="en" sz="1250" b="1">
                <a:latin typeface="Roboto Condensed"/>
                <a:ea typeface="Roboto Condensed"/>
                <a:cs typeface="Roboto Condensed"/>
                <a:sym typeface="Roboto Condensed"/>
              </a:rPr>
              <a:t>and</a:t>
            </a:r>
            <a:r>
              <a:rPr lang="en" sz="1250">
                <a:latin typeface="Roboto Condensed"/>
                <a:ea typeface="Roboto Condensed"/>
                <a:cs typeface="Roboto Condensed"/>
                <a:sym typeface="Roboto Condensed"/>
              </a:rPr>
              <a:t> CLK </a:t>
            </a:r>
            <a:r>
              <a:rPr lang="en" sz="1250" b="1">
                <a:latin typeface="Roboto Condensed"/>
                <a:ea typeface="Roboto Condensed"/>
                <a:cs typeface="Roboto Condensed"/>
                <a:sym typeface="Roboto Condensed"/>
              </a:rPr>
              <a:t>=</a:t>
            </a:r>
            <a:r>
              <a:rPr lang="en" sz="1250">
                <a:latin typeface="Roboto Condensed"/>
                <a:ea typeface="Roboto Condensed"/>
                <a:cs typeface="Roboto Condensed"/>
                <a:sym typeface="Roboto Condensed"/>
              </a:rPr>
              <a:t> '1' </a:t>
            </a:r>
            <a:r>
              <a:rPr lang="en" sz="1250" b="1">
                <a:latin typeface="Roboto Condensed"/>
                <a:ea typeface="Roboto Condensed"/>
                <a:cs typeface="Roboto Condensed"/>
                <a:sym typeface="Roboto Condensed"/>
              </a:rPr>
              <a:t>then</a:t>
            </a:r>
            <a:r>
              <a:rPr lang="en" sz="1250">
                <a:latin typeface="Roboto Condensed"/>
                <a:ea typeface="Roboto Condensed"/>
                <a:cs typeface="Roboto Condensed"/>
                <a:sym typeface="Roboto Condensed"/>
              </a:rPr>
              <a:t>              </a:t>
            </a:r>
            <a:r>
              <a:rPr lang="en" sz="1250">
                <a:solidFill>
                  <a:srgbClr val="999999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-- Condicion de reloj activo por flanco de subida</a:t>
            </a:r>
            <a:endParaRPr sz="1250">
              <a:solidFill>
                <a:srgbClr val="999999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latin typeface="Roboto Condensed"/>
                <a:ea typeface="Roboto Condensed"/>
                <a:cs typeface="Roboto Condensed"/>
                <a:sym typeface="Roboto Condensed"/>
              </a:rPr>
              <a:t>        Q </a:t>
            </a:r>
            <a:r>
              <a:rPr lang="en" sz="1250" b="1">
                <a:latin typeface="Roboto Condensed"/>
                <a:ea typeface="Roboto Condensed"/>
                <a:cs typeface="Roboto Condensed"/>
                <a:sym typeface="Roboto Condensed"/>
              </a:rPr>
              <a:t>&lt;=</a:t>
            </a:r>
            <a:r>
              <a:rPr lang="en" sz="1250">
                <a:latin typeface="Roboto Condensed"/>
                <a:ea typeface="Roboto Condensed"/>
                <a:cs typeface="Roboto Condensed"/>
                <a:sym typeface="Roboto Condensed"/>
              </a:rPr>
              <a:t> D;</a:t>
            </a:r>
            <a:endParaRPr sz="125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latin typeface="Roboto Condensed"/>
                <a:ea typeface="Roboto Condensed"/>
                <a:cs typeface="Roboto Condensed"/>
                <a:sym typeface="Roboto Condensed"/>
              </a:rPr>
              <a:t>      </a:t>
            </a:r>
            <a:r>
              <a:rPr lang="en" sz="1250" b="1">
                <a:latin typeface="Roboto Condensed"/>
                <a:ea typeface="Roboto Condensed"/>
                <a:cs typeface="Roboto Condensed"/>
                <a:sym typeface="Roboto Condensed"/>
              </a:rPr>
              <a:t>end if</a:t>
            </a:r>
            <a:r>
              <a:rPr lang="en" sz="1250">
                <a:latin typeface="Roboto Condensed"/>
                <a:ea typeface="Roboto Condensed"/>
                <a:cs typeface="Roboto Condensed"/>
                <a:sym typeface="Roboto Condensed"/>
              </a:rPr>
              <a:t>;</a:t>
            </a:r>
            <a:endParaRPr sz="125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latin typeface="Roboto Condensed"/>
                <a:ea typeface="Roboto Condensed"/>
                <a:cs typeface="Roboto Condensed"/>
                <a:sym typeface="Roboto Condensed"/>
              </a:rPr>
              <a:t>    </a:t>
            </a:r>
            <a:r>
              <a:rPr lang="en" sz="1250" b="1">
                <a:latin typeface="Roboto Condensed"/>
                <a:ea typeface="Roboto Condensed"/>
                <a:cs typeface="Roboto Condensed"/>
                <a:sym typeface="Roboto Condensed"/>
              </a:rPr>
              <a:t>end process</a:t>
            </a:r>
            <a:r>
              <a:rPr lang="en" sz="1250">
                <a:latin typeface="Roboto Condensed"/>
                <a:ea typeface="Roboto Condensed"/>
                <a:cs typeface="Roboto Condensed"/>
                <a:sym typeface="Roboto Condensed"/>
              </a:rPr>
              <a:t>;</a:t>
            </a:r>
            <a:endParaRPr sz="125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latin typeface="Roboto Condensed"/>
                <a:ea typeface="Roboto Condensed"/>
                <a:cs typeface="Roboto Condensed"/>
                <a:sym typeface="Roboto Condensed"/>
              </a:rPr>
              <a:t>  </a:t>
            </a:r>
            <a:r>
              <a:rPr lang="en" sz="1250" b="1">
                <a:latin typeface="Roboto Condensed"/>
                <a:ea typeface="Roboto Condensed"/>
                <a:cs typeface="Roboto Condensed"/>
                <a:sym typeface="Roboto Condensed"/>
              </a:rPr>
              <a:t>end D</a:t>
            </a:r>
            <a:r>
              <a:rPr lang="en" sz="1250">
                <a:latin typeface="Roboto Condensed"/>
                <a:ea typeface="Roboto Condensed"/>
                <a:cs typeface="Roboto Condensed"/>
                <a:sym typeface="Roboto Condensed"/>
              </a:rPr>
              <a:t>;</a:t>
            </a:r>
            <a:endParaRPr sz="125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6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027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Red ferroviaria argentina</a:t>
            </a:r>
            <a:endParaRPr/>
          </a:p>
        </p:txBody>
      </p:sp>
      <p:sp>
        <p:nvSpPr>
          <p:cNvPr id="249" name="Google Shape;249;p16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250" name="Google Shape;250;p16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16"/>
          <p:cNvSpPr txBox="1">
            <a:spLocks noGrp="1"/>
          </p:cNvSpPr>
          <p:nvPr>
            <p:ph type="body" idx="1"/>
          </p:nvPr>
        </p:nvSpPr>
        <p:spPr>
          <a:xfrm>
            <a:off x="5999950" y="1529850"/>
            <a:ext cx="2963100" cy="217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La red ferroviaria requiere diversas mejoras. 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ctr" rtl="0">
              <a:spcBef>
                <a:spcPts val="1000"/>
              </a:spcBef>
              <a:spcAft>
                <a:spcPts val="1000"/>
              </a:spcAft>
              <a:buNone/>
            </a:pPr>
            <a:b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</a:b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En particular, en los sistemas para evitar colisiones de trenes.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252" name="Google Shape;252;p16"/>
          <p:cNvPicPr preferRelativeResize="0"/>
          <p:nvPr/>
        </p:nvPicPr>
        <p:blipFill rotWithShape="1">
          <a:blip r:embed="rId3">
            <a:alphaModFix/>
          </a:blip>
          <a:srcRect b="17985"/>
          <a:stretch/>
        </p:blipFill>
        <p:spPr>
          <a:xfrm>
            <a:off x="3498625" y="1357350"/>
            <a:ext cx="2507522" cy="374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5950" y="1357350"/>
            <a:ext cx="2808401" cy="3744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8" name="Google Shape;4268;p108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VHDL (Implementación de biestable) </a:t>
            </a:r>
            <a:endParaRPr/>
          </a:p>
        </p:txBody>
      </p:sp>
      <p:sp>
        <p:nvSpPr>
          <p:cNvPr id="4269" name="Google Shape;4269;p108"/>
          <p:cNvSpPr txBox="1">
            <a:spLocks noGrp="1"/>
          </p:cNvSpPr>
          <p:nvPr>
            <p:ph type="sldNum" idx="12"/>
          </p:nvPr>
        </p:nvSpPr>
        <p:spPr>
          <a:xfrm>
            <a:off x="7653975" y="46953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120</a:t>
            </a:fld>
            <a:endParaRPr/>
          </a:p>
        </p:txBody>
      </p:sp>
      <p:grpSp>
        <p:nvGrpSpPr>
          <p:cNvPr id="4270" name="Google Shape;4270;p108"/>
          <p:cNvGrpSpPr/>
          <p:nvPr/>
        </p:nvGrpSpPr>
        <p:grpSpPr>
          <a:xfrm>
            <a:off x="307844" y="634299"/>
            <a:ext cx="318264" cy="282756"/>
            <a:chOff x="5292575" y="3681900"/>
            <a:chExt cx="420150" cy="373275"/>
          </a:xfrm>
        </p:grpSpPr>
        <p:sp>
          <p:nvSpPr>
            <p:cNvPr id="4271" name="Google Shape;4271;p108"/>
            <p:cNvSpPr/>
            <p:nvPr/>
          </p:nvSpPr>
          <p:spPr>
            <a:xfrm>
              <a:off x="5292575" y="3706875"/>
              <a:ext cx="420150" cy="266700"/>
            </a:xfrm>
            <a:custGeom>
              <a:avLst/>
              <a:gdLst/>
              <a:ahLst/>
              <a:cxnLst/>
              <a:rect l="l" t="t" r="r" b="b"/>
              <a:pathLst>
                <a:path w="16806" h="10668" fill="none" extrusionOk="0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2" name="Google Shape;4272;p108"/>
            <p:cNvSpPr/>
            <p:nvPr/>
          </p:nvSpPr>
          <p:spPr>
            <a:xfrm>
              <a:off x="5490475" y="3681900"/>
              <a:ext cx="24375" cy="25000"/>
            </a:xfrm>
            <a:custGeom>
              <a:avLst/>
              <a:gdLst/>
              <a:ahLst/>
              <a:cxnLst/>
              <a:rect l="l" t="t" r="r" b="b"/>
              <a:pathLst>
                <a:path w="975" h="1000" fill="none" extrusionOk="0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3" name="Google Shape;4273;p108"/>
            <p:cNvSpPr/>
            <p:nvPr/>
          </p:nvSpPr>
          <p:spPr>
            <a:xfrm>
              <a:off x="5358350" y="3973550"/>
              <a:ext cx="60900" cy="81625"/>
            </a:xfrm>
            <a:custGeom>
              <a:avLst/>
              <a:gdLst/>
              <a:ahLst/>
              <a:cxnLst/>
              <a:rect l="l" t="t" r="r" b="b"/>
              <a:pathLst>
                <a:path w="2436" h="3265" fill="none" extrusionOk="0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4" name="Google Shape;4274;p108"/>
            <p:cNvSpPr/>
            <p:nvPr/>
          </p:nvSpPr>
          <p:spPr>
            <a:xfrm>
              <a:off x="5586050" y="3973550"/>
              <a:ext cx="60925" cy="81625"/>
            </a:xfrm>
            <a:custGeom>
              <a:avLst/>
              <a:gdLst/>
              <a:ahLst/>
              <a:cxnLst/>
              <a:rect l="l" t="t" r="r" b="b"/>
              <a:pathLst>
                <a:path w="2437" h="3265" fill="none" extrusionOk="0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5" name="Google Shape;4275;p108"/>
            <p:cNvSpPr/>
            <p:nvPr/>
          </p:nvSpPr>
          <p:spPr>
            <a:xfrm>
              <a:off x="5316925" y="3731225"/>
              <a:ext cx="371450" cy="218000"/>
            </a:xfrm>
            <a:custGeom>
              <a:avLst/>
              <a:gdLst/>
              <a:ahLst/>
              <a:cxnLst/>
              <a:rect l="l" t="t" r="r" b="b"/>
              <a:pathLst>
                <a:path w="14858" h="8720" fill="none" extrusionOk="0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6" name="Google Shape;4276;p108"/>
            <p:cNvSpPr/>
            <p:nvPr/>
          </p:nvSpPr>
          <p:spPr>
            <a:xfrm>
              <a:off x="5380250" y="3784800"/>
              <a:ext cx="230200" cy="115725"/>
            </a:xfrm>
            <a:custGeom>
              <a:avLst/>
              <a:gdLst/>
              <a:ahLst/>
              <a:cxnLst/>
              <a:rect l="l" t="t" r="r" b="b"/>
              <a:pathLst>
                <a:path w="9208" h="4629" fill="none" extrusionOk="0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7" name="Google Shape;4277;p108"/>
            <p:cNvSpPr/>
            <p:nvPr/>
          </p:nvSpPr>
          <p:spPr>
            <a:xfrm>
              <a:off x="5547700" y="3779925"/>
              <a:ext cx="68825" cy="68825"/>
            </a:xfrm>
            <a:custGeom>
              <a:avLst/>
              <a:gdLst/>
              <a:ahLst/>
              <a:cxnLst/>
              <a:rect l="l" t="t" r="r" b="b"/>
              <a:pathLst>
                <a:path w="2753" h="2753" fill="none" extrusionOk="0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78" name="Google Shape;4278;p108"/>
          <p:cNvSpPr/>
          <p:nvPr/>
        </p:nvSpPr>
        <p:spPr>
          <a:xfrm>
            <a:off x="3420625" y="2217100"/>
            <a:ext cx="1797600" cy="165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79" name="Google Shape;4279;p108"/>
          <p:cNvSpPr/>
          <p:nvPr/>
        </p:nvSpPr>
        <p:spPr>
          <a:xfrm rot="-5400000">
            <a:off x="4060600" y="3700825"/>
            <a:ext cx="528900" cy="2040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0" name="Google Shape;4280;p108"/>
          <p:cNvSpPr/>
          <p:nvPr/>
        </p:nvSpPr>
        <p:spPr>
          <a:xfrm>
            <a:off x="4824825" y="2942425"/>
            <a:ext cx="1122300" cy="205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1" name="Google Shape;4281;p108"/>
          <p:cNvSpPr txBox="1">
            <a:spLocks noGrp="1"/>
          </p:cNvSpPr>
          <p:nvPr>
            <p:ph type="subTitle" idx="4294967295"/>
          </p:nvPr>
        </p:nvSpPr>
        <p:spPr>
          <a:xfrm>
            <a:off x="3739925" y="1888388"/>
            <a:ext cx="12849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BIEST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4282" name="Google Shape;4282;p108"/>
          <p:cNvSpPr txBox="1">
            <a:spLocks noGrp="1"/>
          </p:cNvSpPr>
          <p:nvPr>
            <p:ph type="subTitle" idx="4294967295"/>
          </p:nvPr>
        </p:nvSpPr>
        <p:spPr>
          <a:xfrm>
            <a:off x="5957100" y="2794425"/>
            <a:ext cx="318300" cy="41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Q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4283" name="Google Shape;4283;p108"/>
          <p:cNvSpPr txBox="1">
            <a:spLocks noGrp="1"/>
          </p:cNvSpPr>
          <p:nvPr>
            <p:ph type="subTitle" idx="4294967295"/>
          </p:nvPr>
        </p:nvSpPr>
        <p:spPr>
          <a:xfrm>
            <a:off x="3969825" y="4122275"/>
            <a:ext cx="710400" cy="28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RST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4284" name="Google Shape;4284;p108"/>
          <p:cNvSpPr/>
          <p:nvPr/>
        </p:nvSpPr>
        <p:spPr>
          <a:xfrm>
            <a:off x="2827265" y="3197213"/>
            <a:ext cx="999600" cy="205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5" name="Google Shape;4285;p108"/>
          <p:cNvSpPr txBox="1">
            <a:spLocks noGrp="1"/>
          </p:cNvSpPr>
          <p:nvPr>
            <p:ph type="subTitle" idx="4294967295"/>
          </p:nvPr>
        </p:nvSpPr>
        <p:spPr>
          <a:xfrm>
            <a:off x="2254100" y="3143688"/>
            <a:ext cx="589200" cy="45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CLK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4286" name="Google Shape;4286;p108"/>
          <p:cNvSpPr/>
          <p:nvPr/>
        </p:nvSpPr>
        <p:spPr>
          <a:xfrm>
            <a:off x="2817725" y="2711574"/>
            <a:ext cx="1007400" cy="205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7" name="Google Shape;4287;p108"/>
          <p:cNvSpPr txBox="1">
            <a:spLocks noGrp="1"/>
          </p:cNvSpPr>
          <p:nvPr>
            <p:ph type="subTitle" idx="4294967295"/>
          </p:nvPr>
        </p:nvSpPr>
        <p:spPr>
          <a:xfrm>
            <a:off x="2325950" y="2659300"/>
            <a:ext cx="453000" cy="41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4288" name="Google Shape;4288;p108"/>
          <p:cNvSpPr/>
          <p:nvPr/>
        </p:nvSpPr>
        <p:spPr>
          <a:xfrm>
            <a:off x="3825231" y="2460882"/>
            <a:ext cx="999600" cy="1077300"/>
          </a:xfrm>
          <a:prstGeom prst="roundRect">
            <a:avLst>
              <a:gd name="adj" fmla="val 16667"/>
            </a:avLst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289" name="Google Shape;4289;p108"/>
          <p:cNvCxnSpPr/>
          <p:nvPr/>
        </p:nvCxnSpPr>
        <p:spPr>
          <a:xfrm rot="10800000">
            <a:off x="3816750" y="2817300"/>
            <a:ext cx="438300" cy="11460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290" name="Google Shape;4290;p108"/>
          <p:cNvCxnSpPr/>
          <p:nvPr/>
        </p:nvCxnSpPr>
        <p:spPr>
          <a:xfrm flipH="1">
            <a:off x="3816775" y="3184300"/>
            <a:ext cx="433500" cy="12330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91" name="Google Shape;4291;p108"/>
          <p:cNvSpPr/>
          <p:nvPr/>
        </p:nvSpPr>
        <p:spPr>
          <a:xfrm>
            <a:off x="4223050" y="2817325"/>
            <a:ext cx="489600" cy="455400"/>
          </a:xfrm>
          <a:prstGeom prst="flowChartDelay">
            <a:avLst/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292" name="Google Shape;4292;p108"/>
          <p:cNvCxnSpPr>
            <a:stCxn id="4291" idx="3"/>
            <a:endCxn id="4280" idx="1"/>
          </p:cNvCxnSpPr>
          <p:nvPr/>
        </p:nvCxnSpPr>
        <p:spPr>
          <a:xfrm>
            <a:off x="4712650" y="3045025"/>
            <a:ext cx="1122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93" name="Google Shape;4293;p108"/>
          <p:cNvSpPr/>
          <p:nvPr/>
        </p:nvSpPr>
        <p:spPr>
          <a:xfrm>
            <a:off x="1086650" y="2752525"/>
            <a:ext cx="132600" cy="1233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294" name="Google Shape;4294;p108"/>
          <p:cNvCxnSpPr/>
          <p:nvPr/>
        </p:nvCxnSpPr>
        <p:spPr>
          <a:xfrm>
            <a:off x="1216875" y="2871725"/>
            <a:ext cx="409500" cy="0"/>
          </a:xfrm>
          <a:prstGeom prst="straightConnector1">
            <a:avLst/>
          </a:prstGeom>
          <a:noFill/>
          <a:ln w="9525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95" name="Google Shape;4295;p108"/>
          <p:cNvSpPr/>
          <p:nvPr/>
        </p:nvSpPr>
        <p:spPr>
          <a:xfrm>
            <a:off x="1619425" y="2752525"/>
            <a:ext cx="132600" cy="1233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96" name="Google Shape;4296;p108"/>
          <p:cNvSpPr/>
          <p:nvPr/>
        </p:nvSpPr>
        <p:spPr>
          <a:xfrm>
            <a:off x="1887000" y="2752525"/>
            <a:ext cx="132600" cy="1233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297" name="Google Shape;4297;p108"/>
          <p:cNvCxnSpPr/>
          <p:nvPr/>
        </p:nvCxnSpPr>
        <p:spPr>
          <a:xfrm>
            <a:off x="1752025" y="2871725"/>
            <a:ext cx="136800" cy="0"/>
          </a:xfrm>
          <a:prstGeom prst="straightConnector1">
            <a:avLst/>
          </a:prstGeom>
          <a:noFill/>
          <a:ln w="9525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98" name="Google Shape;4298;p108"/>
          <p:cNvSpPr/>
          <p:nvPr/>
        </p:nvSpPr>
        <p:spPr>
          <a:xfrm>
            <a:off x="2154575" y="2752525"/>
            <a:ext cx="132600" cy="1233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299" name="Google Shape;4299;p108"/>
          <p:cNvCxnSpPr/>
          <p:nvPr/>
        </p:nvCxnSpPr>
        <p:spPr>
          <a:xfrm>
            <a:off x="2019600" y="2871725"/>
            <a:ext cx="136800" cy="0"/>
          </a:xfrm>
          <a:prstGeom prst="straightConnector1">
            <a:avLst/>
          </a:prstGeom>
          <a:noFill/>
          <a:ln w="9525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300" name="Google Shape;4300;p108"/>
          <p:cNvSpPr/>
          <p:nvPr/>
        </p:nvSpPr>
        <p:spPr>
          <a:xfrm>
            <a:off x="1085463" y="3272725"/>
            <a:ext cx="132600" cy="123300"/>
          </a:xfrm>
          <a:prstGeom prst="rect">
            <a:avLst/>
          </a:prstGeom>
          <a:solidFill>
            <a:srgbClr val="4A86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1" name="Google Shape;4301;p108"/>
          <p:cNvSpPr/>
          <p:nvPr/>
        </p:nvSpPr>
        <p:spPr>
          <a:xfrm>
            <a:off x="1350663" y="3272725"/>
            <a:ext cx="132600" cy="123300"/>
          </a:xfrm>
          <a:prstGeom prst="rect">
            <a:avLst/>
          </a:prstGeom>
          <a:solidFill>
            <a:srgbClr val="4A86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302" name="Google Shape;4302;p108"/>
          <p:cNvCxnSpPr/>
          <p:nvPr/>
        </p:nvCxnSpPr>
        <p:spPr>
          <a:xfrm>
            <a:off x="1215688" y="3391925"/>
            <a:ext cx="136800" cy="0"/>
          </a:xfrm>
          <a:prstGeom prst="straightConnector1">
            <a:avLst/>
          </a:prstGeom>
          <a:noFill/>
          <a:ln w="9525" cap="flat" cmpd="sng">
            <a:solidFill>
              <a:srgbClr val="4A86E8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303" name="Google Shape;4303;p108"/>
          <p:cNvSpPr/>
          <p:nvPr/>
        </p:nvSpPr>
        <p:spPr>
          <a:xfrm>
            <a:off x="1618238" y="3272725"/>
            <a:ext cx="132600" cy="123300"/>
          </a:xfrm>
          <a:prstGeom prst="rect">
            <a:avLst/>
          </a:prstGeom>
          <a:solidFill>
            <a:srgbClr val="4A86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304" name="Google Shape;4304;p108"/>
          <p:cNvCxnSpPr/>
          <p:nvPr/>
        </p:nvCxnSpPr>
        <p:spPr>
          <a:xfrm>
            <a:off x="1483263" y="3391925"/>
            <a:ext cx="136800" cy="0"/>
          </a:xfrm>
          <a:prstGeom prst="straightConnector1">
            <a:avLst/>
          </a:prstGeom>
          <a:noFill/>
          <a:ln w="9525" cap="flat" cmpd="sng">
            <a:solidFill>
              <a:srgbClr val="4A86E8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305" name="Google Shape;4305;p108"/>
          <p:cNvSpPr/>
          <p:nvPr/>
        </p:nvSpPr>
        <p:spPr>
          <a:xfrm>
            <a:off x="1885813" y="3272725"/>
            <a:ext cx="132600" cy="123300"/>
          </a:xfrm>
          <a:prstGeom prst="rect">
            <a:avLst/>
          </a:prstGeom>
          <a:solidFill>
            <a:srgbClr val="4A86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306" name="Google Shape;4306;p108"/>
          <p:cNvCxnSpPr/>
          <p:nvPr/>
        </p:nvCxnSpPr>
        <p:spPr>
          <a:xfrm>
            <a:off x="1750838" y="3391925"/>
            <a:ext cx="136800" cy="0"/>
          </a:xfrm>
          <a:prstGeom prst="straightConnector1">
            <a:avLst/>
          </a:prstGeom>
          <a:noFill/>
          <a:ln w="9525" cap="flat" cmpd="sng">
            <a:solidFill>
              <a:srgbClr val="4A86E8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307" name="Google Shape;4307;p108"/>
          <p:cNvSpPr/>
          <p:nvPr/>
        </p:nvSpPr>
        <p:spPr>
          <a:xfrm>
            <a:off x="2153388" y="3272725"/>
            <a:ext cx="132600" cy="123300"/>
          </a:xfrm>
          <a:prstGeom prst="rect">
            <a:avLst/>
          </a:prstGeom>
          <a:solidFill>
            <a:srgbClr val="4A86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308" name="Google Shape;4308;p108"/>
          <p:cNvCxnSpPr/>
          <p:nvPr/>
        </p:nvCxnSpPr>
        <p:spPr>
          <a:xfrm>
            <a:off x="2018413" y="3391925"/>
            <a:ext cx="136800" cy="0"/>
          </a:xfrm>
          <a:prstGeom prst="straightConnector1">
            <a:avLst/>
          </a:prstGeom>
          <a:noFill/>
          <a:ln w="9525" cap="flat" cmpd="sng">
            <a:solidFill>
              <a:srgbClr val="4A86E8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309" name="Google Shape;4309;p108"/>
          <p:cNvSpPr/>
          <p:nvPr/>
        </p:nvSpPr>
        <p:spPr>
          <a:xfrm>
            <a:off x="6337325" y="2984350"/>
            <a:ext cx="132600" cy="123300"/>
          </a:xfrm>
          <a:prstGeom prst="rect">
            <a:avLst/>
          </a:prstGeom>
          <a:solidFill>
            <a:srgbClr val="C27B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310" name="Google Shape;4310;p108"/>
          <p:cNvCxnSpPr/>
          <p:nvPr/>
        </p:nvCxnSpPr>
        <p:spPr>
          <a:xfrm>
            <a:off x="6467550" y="3103550"/>
            <a:ext cx="409500" cy="0"/>
          </a:xfrm>
          <a:prstGeom prst="straightConnector1">
            <a:avLst/>
          </a:prstGeom>
          <a:noFill/>
          <a:ln w="9525" cap="flat" cmpd="sng">
            <a:solidFill>
              <a:srgbClr val="C27BA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311" name="Google Shape;4311;p108"/>
          <p:cNvSpPr/>
          <p:nvPr/>
        </p:nvSpPr>
        <p:spPr>
          <a:xfrm>
            <a:off x="6870100" y="2984350"/>
            <a:ext cx="132600" cy="123300"/>
          </a:xfrm>
          <a:prstGeom prst="rect">
            <a:avLst/>
          </a:prstGeom>
          <a:solidFill>
            <a:srgbClr val="C27B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312" name="Google Shape;4312;p108"/>
          <p:cNvCxnSpPr/>
          <p:nvPr/>
        </p:nvCxnSpPr>
        <p:spPr>
          <a:xfrm rot="10800000" flipH="1">
            <a:off x="7002700" y="3102650"/>
            <a:ext cx="412500" cy="900"/>
          </a:xfrm>
          <a:prstGeom prst="straightConnector1">
            <a:avLst/>
          </a:prstGeom>
          <a:noFill/>
          <a:ln w="9525" cap="flat" cmpd="sng">
            <a:solidFill>
              <a:srgbClr val="C27BA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313" name="Google Shape;4313;p108"/>
          <p:cNvSpPr/>
          <p:nvPr/>
        </p:nvSpPr>
        <p:spPr>
          <a:xfrm>
            <a:off x="7405250" y="2984350"/>
            <a:ext cx="132600" cy="123300"/>
          </a:xfrm>
          <a:prstGeom prst="rect">
            <a:avLst/>
          </a:prstGeom>
          <a:solidFill>
            <a:srgbClr val="C27B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314" name="Google Shape;4314;p108"/>
          <p:cNvCxnSpPr/>
          <p:nvPr/>
        </p:nvCxnSpPr>
        <p:spPr>
          <a:xfrm rot="10800000" flipH="1">
            <a:off x="3726650" y="4579425"/>
            <a:ext cx="537900" cy="2100"/>
          </a:xfrm>
          <a:prstGeom prst="straightConnector1">
            <a:avLst/>
          </a:prstGeom>
          <a:noFill/>
          <a:ln w="9525" cap="flat" cmpd="sng">
            <a:solidFill>
              <a:srgbClr val="CC412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315" name="Google Shape;4315;p108"/>
          <p:cNvSpPr/>
          <p:nvPr/>
        </p:nvSpPr>
        <p:spPr>
          <a:xfrm>
            <a:off x="4525138" y="4460175"/>
            <a:ext cx="132600" cy="123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316" name="Google Shape;4316;p108"/>
          <p:cNvCxnSpPr/>
          <p:nvPr/>
        </p:nvCxnSpPr>
        <p:spPr>
          <a:xfrm>
            <a:off x="4257675" y="4579150"/>
            <a:ext cx="269100" cy="300"/>
          </a:xfrm>
          <a:prstGeom prst="straightConnector1">
            <a:avLst/>
          </a:prstGeom>
          <a:noFill/>
          <a:ln w="9525" cap="flat" cmpd="sng">
            <a:solidFill>
              <a:srgbClr val="CC412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17" name="Google Shape;4317;p108"/>
          <p:cNvCxnSpPr/>
          <p:nvPr/>
        </p:nvCxnSpPr>
        <p:spPr>
          <a:xfrm>
            <a:off x="4657738" y="4579375"/>
            <a:ext cx="273900" cy="2100"/>
          </a:xfrm>
          <a:prstGeom prst="straightConnector1">
            <a:avLst/>
          </a:prstGeom>
          <a:noFill/>
          <a:ln w="9525" cap="flat" cmpd="sng">
            <a:solidFill>
              <a:srgbClr val="CC4125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22" name="Google Shape;4322;p109"/>
          <p:cNvPicPr preferRelativeResize="0"/>
          <p:nvPr/>
        </p:nvPicPr>
        <p:blipFill rotWithShape="1">
          <a:blip r:embed="rId3">
            <a:alphaModFix/>
          </a:blip>
          <a:srcRect l="23580" t="17229" r="20817" b="15389"/>
          <a:stretch/>
        </p:blipFill>
        <p:spPr>
          <a:xfrm>
            <a:off x="3633425" y="3800725"/>
            <a:ext cx="3257548" cy="129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3" name="Google Shape;4323;p109"/>
          <p:cNvPicPr preferRelativeResize="0"/>
          <p:nvPr/>
        </p:nvPicPr>
        <p:blipFill rotWithShape="1">
          <a:blip r:embed="rId4">
            <a:alphaModFix/>
          </a:blip>
          <a:srcRect l="13494" t="18752" r="11158" b="7244"/>
          <a:stretch/>
        </p:blipFill>
        <p:spPr>
          <a:xfrm>
            <a:off x="114975" y="3234425"/>
            <a:ext cx="3518452" cy="113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4" name="Google Shape;4324;p109"/>
          <p:cNvPicPr preferRelativeResize="0"/>
          <p:nvPr/>
        </p:nvPicPr>
        <p:blipFill rotWithShape="1">
          <a:blip r:embed="rId5">
            <a:alphaModFix/>
          </a:blip>
          <a:srcRect l="16112" t="14463" r="13464" b="8232"/>
          <a:stretch/>
        </p:blipFill>
        <p:spPr>
          <a:xfrm>
            <a:off x="114975" y="2178925"/>
            <a:ext cx="3201924" cy="1098425"/>
          </a:xfrm>
          <a:prstGeom prst="rect">
            <a:avLst/>
          </a:prstGeom>
          <a:noFill/>
          <a:ln>
            <a:noFill/>
          </a:ln>
        </p:spPr>
      </p:pic>
      <p:sp>
        <p:nvSpPr>
          <p:cNvPr id="4325" name="Google Shape;4325;p109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121</a:t>
            </a:fld>
            <a:endParaRPr/>
          </a:p>
        </p:txBody>
      </p:sp>
      <p:sp>
        <p:nvSpPr>
          <p:cNvPr id="4326" name="Google Shape;4326;p109"/>
          <p:cNvSpPr txBox="1">
            <a:spLocks noGrp="1"/>
          </p:cNvSpPr>
          <p:nvPr>
            <p:ph type="title" idx="4294967295"/>
          </p:nvPr>
        </p:nvSpPr>
        <p:spPr>
          <a:xfrm>
            <a:off x="-49150" y="130775"/>
            <a:ext cx="2493300" cy="41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Análisis general</a:t>
            </a:r>
            <a:endParaRPr sz="1600"/>
          </a:p>
        </p:txBody>
      </p:sp>
      <p:pic>
        <p:nvPicPr>
          <p:cNvPr id="4327" name="Google Shape;4327;p109"/>
          <p:cNvPicPr preferRelativeResize="0"/>
          <p:nvPr/>
        </p:nvPicPr>
        <p:blipFill rotWithShape="1">
          <a:blip r:embed="rId6">
            <a:alphaModFix/>
          </a:blip>
          <a:srcRect l="34686" t="12849" r="32213" b="17917"/>
          <a:stretch/>
        </p:blipFill>
        <p:spPr>
          <a:xfrm>
            <a:off x="2444152" y="716087"/>
            <a:ext cx="1890808" cy="123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8" name="Google Shape;4328;p109"/>
          <p:cNvPicPr preferRelativeResize="0"/>
          <p:nvPr/>
        </p:nvPicPr>
        <p:blipFill rotWithShape="1">
          <a:blip r:embed="rId7">
            <a:alphaModFix/>
          </a:blip>
          <a:srcRect l="23653" t="10536" r="20745" b="12159"/>
          <a:stretch/>
        </p:blipFill>
        <p:spPr>
          <a:xfrm>
            <a:off x="5810199" y="2482124"/>
            <a:ext cx="3181000" cy="1382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9" name="Google Shape;4329;p109"/>
          <p:cNvPicPr preferRelativeResize="0"/>
          <p:nvPr/>
        </p:nvPicPr>
        <p:blipFill rotWithShape="1">
          <a:blip r:embed="rId8">
            <a:alphaModFix/>
          </a:blip>
          <a:srcRect l="25458" t="18388" r="22690" b="14230"/>
          <a:stretch/>
        </p:blipFill>
        <p:spPr>
          <a:xfrm>
            <a:off x="3316900" y="2551563"/>
            <a:ext cx="2493300" cy="1012561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0" name="Google Shape;4330;p109"/>
          <p:cNvPicPr preferRelativeResize="0"/>
          <p:nvPr/>
        </p:nvPicPr>
        <p:blipFill rotWithShape="1">
          <a:blip r:embed="rId9">
            <a:alphaModFix/>
          </a:blip>
          <a:srcRect l="16118" t="23462" r="13095" b="9157"/>
          <a:stretch/>
        </p:blipFill>
        <p:spPr>
          <a:xfrm>
            <a:off x="4550625" y="842063"/>
            <a:ext cx="4154200" cy="123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1" name="Google Shape;4331;p109"/>
          <p:cNvPicPr preferRelativeResize="0"/>
          <p:nvPr/>
        </p:nvPicPr>
        <p:blipFill rotWithShape="1">
          <a:blip r:embed="rId10">
            <a:alphaModFix/>
          </a:blip>
          <a:srcRect l="32740" t="16535" r="29759" b="6161"/>
          <a:stretch/>
        </p:blipFill>
        <p:spPr>
          <a:xfrm>
            <a:off x="40450" y="716075"/>
            <a:ext cx="2309440" cy="1487825"/>
          </a:xfrm>
          <a:prstGeom prst="rect">
            <a:avLst/>
          </a:prstGeom>
          <a:noFill/>
          <a:ln>
            <a:noFill/>
          </a:ln>
        </p:spPr>
      </p:pic>
      <p:sp>
        <p:nvSpPr>
          <p:cNvPr id="4332" name="Google Shape;4332;p109"/>
          <p:cNvSpPr txBox="1">
            <a:spLocks noGrp="1"/>
          </p:cNvSpPr>
          <p:nvPr>
            <p:ph type="subTitle" idx="4294967295"/>
          </p:nvPr>
        </p:nvSpPr>
        <p:spPr>
          <a:xfrm>
            <a:off x="2349900" y="89825"/>
            <a:ext cx="6520500" cy="49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Diferentes topologías analizadas automáticamente</a:t>
            </a:r>
            <a:endParaRPr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4333" name="Google Shape;4333;p109"/>
          <p:cNvSpPr txBox="1">
            <a:spLocks noGrp="1"/>
          </p:cNvSpPr>
          <p:nvPr>
            <p:ph type="subTitle" idx="4294967295"/>
          </p:nvPr>
        </p:nvSpPr>
        <p:spPr>
          <a:xfrm>
            <a:off x="114975" y="4458000"/>
            <a:ext cx="3483300" cy="49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¡En cuestión de segundos!</a:t>
            </a:r>
            <a:endParaRPr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38" name="Google Shape;4338;p110"/>
          <p:cNvPicPr preferRelativeResize="0"/>
          <p:nvPr/>
        </p:nvPicPr>
        <p:blipFill rotWithShape="1">
          <a:blip r:embed="rId3">
            <a:alphaModFix/>
          </a:blip>
          <a:srcRect b="4825"/>
          <a:stretch/>
        </p:blipFill>
        <p:spPr>
          <a:xfrm>
            <a:off x="123925" y="3541650"/>
            <a:ext cx="5228650" cy="1522725"/>
          </a:xfrm>
          <a:prstGeom prst="rect">
            <a:avLst/>
          </a:prstGeom>
          <a:noFill/>
          <a:ln>
            <a:noFill/>
          </a:ln>
        </p:spPr>
      </p:pic>
      <p:sp>
        <p:nvSpPr>
          <p:cNvPr id="4339" name="Google Shape;4339;p110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122</a:t>
            </a:fld>
            <a:endParaRPr/>
          </a:p>
        </p:txBody>
      </p:sp>
      <p:sp>
        <p:nvSpPr>
          <p:cNvPr id="4340" name="Google Shape;4340;p110"/>
          <p:cNvSpPr txBox="1">
            <a:spLocks noGrp="1"/>
          </p:cNvSpPr>
          <p:nvPr>
            <p:ph type="title" idx="4294967295"/>
          </p:nvPr>
        </p:nvSpPr>
        <p:spPr>
          <a:xfrm>
            <a:off x="-49150" y="130775"/>
            <a:ext cx="2493300" cy="41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Bypass</a:t>
            </a:r>
            <a:endParaRPr sz="1600"/>
          </a:p>
        </p:txBody>
      </p:sp>
      <p:graphicFrame>
        <p:nvGraphicFramePr>
          <p:cNvPr id="4341" name="Google Shape;4341;p110"/>
          <p:cNvGraphicFramePr/>
          <p:nvPr/>
        </p:nvGraphicFramePr>
        <p:xfrm>
          <a:off x="4147275" y="19784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{7FA456C7-4730-40BB-AE29-BF47014E1B0D}</a:tableStyleId>
              </a:tblPr>
              <a:tblGrid>
                <a:gridCol w="669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4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21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02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053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526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499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7D3E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Señal inicial</a:t>
                      </a:r>
                      <a:endParaRPr sz="120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Señal final</a:t>
                      </a:r>
                      <a:endParaRPr sz="120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Secuencia</a:t>
                      </a:r>
                      <a:endParaRPr sz="120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Cambio</a:t>
                      </a:r>
                      <a:endParaRPr sz="120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Sentido</a:t>
                      </a:r>
                      <a:endParaRPr sz="120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27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R1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7D3E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3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3-2-1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1-N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&lt;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27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R2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7D3E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3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5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3-4-5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1-N|2-N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&gt;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27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R3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7D3E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3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10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3-8-9-10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1-R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300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&gt;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27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R4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7D3E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5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3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5-4-3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1-N|2-N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300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&lt;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94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R5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7D3E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5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8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5-10-9-8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2-R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300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&lt;</a:t>
                      </a:r>
                      <a:endParaRPr sz="1300"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94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R6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7D3E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5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7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5-6-7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2-N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300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&gt;</a:t>
                      </a:r>
                      <a:endParaRPr sz="1300"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94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R7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7D3E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8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8-3-2-1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1-R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300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&lt;</a:t>
                      </a:r>
                      <a:endParaRPr sz="1300"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94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R8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7D3E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10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7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10-5-6-7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2-R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300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&gt;</a:t>
                      </a:r>
                      <a:endParaRPr sz="1300"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4342" name="Google Shape;4342;p110"/>
          <p:cNvSpPr txBox="1">
            <a:spLocks noGrp="1"/>
          </p:cNvSpPr>
          <p:nvPr>
            <p:ph type="subTitle" idx="4294967295"/>
          </p:nvPr>
        </p:nvSpPr>
        <p:spPr>
          <a:xfrm>
            <a:off x="123925" y="982100"/>
            <a:ext cx="3714000" cy="196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La tabla es generada automáticamente contemplando </a:t>
            </a:r>
            <a:r>
              <a:rPr lang="en" b="1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TODAS </a:t>
            </a:r>
            <a:r>
              <a:rPr lang="en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las rutas soportadas por la red.</a:t>
            </a:r>
            <a:endParaRPr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7" name="Google Shape;4347;p111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123</a:t>
            </a:fld>
            <a:endParaRPr/>
          </a:p>
        </p:txBody>
      </p:sp>
      <p:sp>
        <p:nvSpPr>
          <p:cNvPr id="4348" name="Google Shape;4348;p111"/>
          <p:cNvSpPr txBox="1">
            <a:spLocks noGrp="1"/>
          </p:cNvSpPr>
          <p:nvPr>
            <p:ph type="title" idx="4294967295"/>
          </p:nvPr>
        </p:nvSpPr>
        <p:spPr>
          <a:xfrm>
            <a:off x="-49150" y="130775"/>
            <a:ext cx="2493300" cy="41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Bypass</a:t>
            </a:r>
            <a:endParaRPr sz="1600"/>
          </a:p>
        </p:txBody>
      </p:sp>
      <p:sp>
        <p:nvSpPr>
          <p:cNvPr id="4349" name="Google Shape;4349;p111"/>
          <p:cNvSpPr txBox="1">
            <a:spLocks noGrp="1"/>
          </p:cNvSpPr>
          <p:nvPr>
            <p:ph type="subTitle" idx="4294967295"/>
          </p:nvPr>
        </p:nvSpPr>
        <p:spPr>
          <a:xfrm>
            <a:off x="54900" y="593500"/>
            <a:ext cx="8691300" cy="89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Todos los archivos VHDL necesarios son creados </a:t>
            </a:r>
            <a:r>
              <a:rPr lang="en" b="1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automáticamente</a:t>
            </a:r>
            <a:r>
              <a:rPr lang="en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.</a:t>
            </a:r>
            <a:endParaRPr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4350" name="Google Shape;4350;p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5075" y="1263725"/>
            <a:ext cx="5703525" cy="3754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5" name="Google Shape;4355;p11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124</a:t>
            </a:fld>
            <a:endParaRPr/>
          </a:p>
        </p:txBody>
      </p:sp>
      <p:sp>
        <p:nvSpPr>
          <p:cNvPr id="4356" name="Google Shape;4356;p112"/>
          <p:cNvSpPr txBox="1">
            <a:spLocks noGrp="1"/>
          </p:cNvSpPr>
          <p:nvPr>
            <p:ph type="title" idx="4294967295"/>
          </p:nvPr>
        </p:nvSpPr>
        <p:spPr>
          <a:xfrm>
            <a:off x="-49150" y="130775"/>
            <a:ext cx="2493300" cy="41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Bypass</a:t>
            </a:r>
            <a:endParaRPr sz="1600"/>
          </a:p>
        </p:txBody>
      </p:sp>
      <p:sp>
        <p:nvSpPr>
          <p:cNvPr id="4357" name="Google Shape;4357;p112"/>
          <p:cNvSpPr txBox="1">
            <a:spLocks noGrp="1"/>
          </p:cNvSpPr>
          <p:nvPr>
            <p:ph type="subTitle" idx="4294967295"/>
          </p:nvPr>
        </p:nvSpPr>
        <p:spPr>
          <a:xfrm>
            <a:off x="2149700" y="0"/>
            <a:ext cx="6752400" cy="89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Red generada automáticamente en base al grafo.</a:t>
            </a:r>
            <a:endParaRPr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4358" name="Google Shape;4358;p112"/>
          <p:cNvPicPr preferRelativeResize="0"/>
          <p:nvPr/>
        </p:nvPicPr>
        <p:blipFill rotWithShape="1">
          <a:blip r:embed="rId3">
            <a:alphaModFix/>
          </a:blip>
          <a:srcRect l="981" t="680" r="912" b="729"/>
          <a:stretch/>
        </p:blipFill>
        <p:spPr>
          <a:xfrm>
            <a:off x="231375" y="668775"/>
            <a:ext cx="4952251" cy="4378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9" name="Google Shape;4359;p112"/>
          <p:cNvPicPr preferRelativeResize="0"/>
          <p:nvPr/>
        </p:nvPicPr>
        <p:blipFill rotWithShape="1">
          <a:blip r:embed="rId4">
            <a:alphaModFix/>
          </a:blip>
          <a:srcRect b="4825"/>
          <a:stretch/>
        </p:blipFill>
        <p:spPr>
          <a:xfrm>
            <a:off x="5246200" y="2096700"/>
            <a:ext cx="3897799" cy="1522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4" name="Google Shape;4364;p113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125</a:t>
            </a:fld>
            <a:endParaRPr/>
          </a:p>
        </p:txBody>
      </p:sp>
      <p:sp>
        <p:nvSpPr>
          <p:cNvPr id="4365" name="Google Shape;4365;p113"/>
          <p:cNvSpPr txBox="1">
            <a:spLocks noGrp="1"/>
          </p:cNvSpPr>
          <p:nvPr>
            <p:ph type="title" idx="4294967295"/>
          </p:nvPr>
        </p:nvSpPr>
        <p:spPr>
          <a:xfrm>
            <a:off x="-49150" y="130775"/>
            <a:ext cx="2493300" cy="41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Bypass - Rodeo</a:t>
            </a:r>
            <a:endParaRPr sz="1600"/>
          </a:p>
        </p:txBody>
      </p:sp>
      <p:pic>
        <p:nvPicPr>
          <p:cNvPr id="4366" name="Google Shape;4366;p113"/>
          <p:cNvPicPr preferRelativeResize="0"/>
          <p:nvPr/>
        </p:nvPicPr>
        <p:blipFill rotWithShape="1">
          <a:blip r:embed="rId3">
            <a:alphaModFix/>
          </a:blip>
          <a:srcRect l="14368" t="23645" r="11104" b="8387"/>
          <a:stretch/>
        </p:blipFill>
        <p:spPr>
          <a:xfrm>
            <a:off x="1473575" y="1180375"/>
            <a:ext cx="5450376" cy="2795950"/>
          </a:xfrm>
          <a:prstGeom prst="rect">
            <a:avLst/>
          </a:prstGeom>
          <a:noFill/>
          <a:ln>
            <a:noFill/>
          </a:ln>
        </p:spPr>
      </p:pic>
      <p:sp>
        <p:nvSpPr>
          <p:cNvPr id="4367" name="Google Shape;4367;p113"/>
          <p:cNvSpPr txBox="1">
            <a:spLocks noGrp="1"/>
          </p:cNvSpPr>
          <p:nvPr>
            <p:ph type="subTitle" idx="4294967295"/>
          </p:nvPr>
        </p:nvSpPr>
        <p:spPr>
          <a:xfrm>
            <a:off x="2111125" y="196650"/>
            <a:ext cx="6744900" cy="62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La FPGA devuelve el estado del señalamiento a la PC. La PC muestra el estado en la interfaz diseñada.</a:t>
            </a:r>
            <a:endParaRPr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4368" name="Google Shape;4368;p113"/>
          <p:cNvSpPr txBox="1">
            <a:spLocks noGrp="1"/>
          </p:cNvSpPr>
          <p:nvPr>
            <p:ph type="subTitle" idx="4294967295"/>
          </p:nvPr>
        </p:nvSpPr>
        <p:spPr>
          <a:xfrm>
            <a:off x="938513" y="3976325"/>
            <a:ext cx="6520500" cy="62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Ejemplo de dos formaciones en sentido opuesto.</a:t>
            </a:r>
            <a:endParaRPr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3" name="Google Shape;4373;p11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126</a:t>
            </a:fld>
            <a:endParaRPr/>
          </a:p>
        </p:txBody>
      </p:sp>
      <p:sp>
        <p:nvSpPr>
          <p:cNvPr id="4374" name="Google Shape;4374;p114"/>
          <p:cNvSpPr txBox="1">
            <a:spLocks noGrp="1"/>
          </p:cNvSpPr>
          <p:nvPr>
            <p:ph type="title" idx="4294967295"/>
          </p:nvPr>
        </p:nvSpPr>
        <p:spPr>
          <a:xfrm>
            <a:off x="-49150" y="130775"/>
            <a:ext cx="2493300" cy="41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Bypass - Circulación</a:t>
            </a:r>
            <a:endParaRPr sz="1600"/>
          </a:p>
        </p:txBody>
      </p:sp>
      <p:pic>
        <p:nvPicPr>
          <p:cNvPr id="4375" name="Google Shape;4375;p114"/>
          <p:cNvPicPr preferRelativeResize="0"/>
          <p:nvPr/>
        </p:nvPicPr>
        <p:blipFill rotWithShape="1">
          <a:blip r:embed="rId3">
            <a:alphaModFix/>
          </a:blip>
          <a:srcRect l="14223" t="24190" r="11735" b="8910"/>
          <a:stretch/>
        </p:blipFill>
        <p:spPr>
          <a:xfrm>
            <a:off x="1473575" y="1180375"/>
            <a:ext cx="5450376" cy="2782774"/>
          </a:xfrm>
          <a:prstGeom prst="rect">
            <a:avLst/>
          </a:prstGeom>
          <a:noFill/>
          <a:ln>
            <a:noFill/>
          </a:ln>
        </p:spPr>
      </p:pic>
      <p:sp>
        <p:nvSpPr>
          <p:cNvPr id="4376" name="Google Shape;4376;p114"/>
          <p:cNvSpPr txBox="1">
            <a:spLocks noGrp="1"/>
          </p:cNvSpPr>
          <p:nvPr>
            <p:ph type="subTitle" idx="4294967295"/>
          </p:nvPr>
        </p:nvSpPr>
        <p:spPr>
          <a:xfrm>
            <a:off x="938513" y="3976325"/>
            <a:ext cx="6520500" cy="62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Ejemplo de dos formaciones en el mismo sentido.</a:t>
            </a:r>
            <a:endParaRPr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4377" name="Google Shape;4377;p114"/>
          <p:cNvSpPr txBox="1">
            <a:spLocks noGrp="1"/>
          </p:cNvSpPr>
          <p:nvPr>
            <p:ph type="subTitle" idx="4294967295"/>
          </p:nvPr>
        </p:nvSpPr>
        <p:spPr>
          <a:xfrm>
            <a:off x="2111125" y="196650"/>
            <a:ext cx="6744900" cy="62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La FPGA devuelve el estado del señalamiento a la PC. La PC muestra el estado en la interfaz diseñada.</a:t>
            </a:r>
            <a:endParaRPr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6" name="Google Shape;1956;p44"/>
          <p:cNvSpPr txBox="1">
            <a:spLocks noGrp="1"/>
          </p:cNvSpPr>
          <p:nvPr>
            <p:ph type="ctrTitle"/>
          </p:nvPr>
        </p:nvSpPr>
        <p:spPr>
          <a:xfrm>
            <a:off x="0" y="2871150"/>
            <a:ext cx="51363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Design4Rails</a:t>
            </a:r>
            <a:endParaRPr sz="3600"/>
          </a:p>
        </p:txBody>
      </p:sp>
      <p:sp>
        <p:nvSpPr>
          <p:cNvPr id="1957" name="Google Shape;1957;p44"/>
          <p:cNvSpPr txBox="1">
            <a:spLocks noGrp="1"/>
          </p:cNvSpPr>
          <p:nvPr>
            <p:ph type="subTitle" idx="1"/>
          </p:nvPr>
        </p:nvSpPr>
        <p:spPr>
          <a:xfrm>
            <a:off x="131675" y="3975450"/>
            <a:ext cx="48207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railML editor/viewer</a:t>
            </a:r>
            <a:endParaRPr sz="2400"/>
          </a:p>
        </p:txBody>
      </p:sp>
      <p:sp>
        <p:nvSpPr>
          <p:cNvPr id="1958" name="Google Shape;1958;p4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127</a:t>
            </a:fld>
            <a:endParaRPr/>
          </a:p>
        </p:txBody>
      </p:sp>
      <p:sp>
        <p:nvSpPr>
          <p:cNvPr id="1959" name="Google Shape;1959;p44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4</a:t>
            </a:r>
            <a:endParaRPr sz="30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4" name="Google Shape;1964;p45"/>
          <p:cNvSpPr txBox="1">
            <a:spLocks noGrp="1"/>
          </p:cNvSpPr>
          <p:nvPr>
            <p:ph type="title" idx="4294967295"/>
          </p:nvPr>
        </p:nvSpPr>
        <p:spPr>
          <a:xfrm>
            <a:off x="37575" y="-55475"/>
            <a:ext cx="14208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Design4Rail</a:t>
            </a:r>
            <a:endParaRPr/>
          </a:p>
        </p:txBody>
      </p:sp>
      <p:sp>
        <p:nvSpPr>
          <p:cNvPr id="1965" name="Google Shape;1965;p45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128</a:t>
            </a:fld>
            <a:endParaRPr/>
          </a:p>
        </p:txBody>
      </p:sp>
      <p:pic>
        <p:nvPicPr>
          <p:cNvPr id="1966" name="Google Shape;1966;p45"/>
          <p:cNvPicPr preferRelativeResize="0"/>
          <p:nvPr/>
        </p:nvPicPr>
        <p:blipFill rotWithShape="1">
          <a:blip r:embed="rId3">
            <a:alphaModFix/>
          </a:blip>
          <a:srcRect r="12365" b="12937"/>
          <a:stretch/>
        </p:blipFill>
        <p:spPr>
          <a:xfrm>
            <a:off x="37575" y="647937"/>
            <a:ext cx="8991601" cy="39885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1" name="Google Shape;1971;p46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129</a:t>
            </a:fld>
            <a:endParaRPr/>
          </a:p>
        </p:txBody>
      </p:sp>
      <p:pic>
        <p:nvPicPr>
          <p:cNvPr id="1972" name="Google Shape;1972;p46"/>
          <p:cNvPicPr preferRelativeResize="0"/>
          <p:nvPr/>
        </p:nvPicPr>
        <p:blipFill rotWithShape="1">
          <a:blip r:embed="rId3">
            <a:alphaModFix/>
          </a:blip>
          <a:srcRect l="21063" t="22157" r="5874" b="2885"/>
          <a:stretch/>
        </p:blipFill>
        <p:spPr>
          <a:xfrm>
            <a:off x="396275" y="625200"/>
            <a:ext cx="8178875" cy="4375650"/>
          </a:xfrm>
          <a:prstGeom prst="rect">
            <a:avLst/>
          </a:prstGeom>
          <a:noFill/>
          <a:ln>
            <a:noFill/>
          </a:ln>
        </p:spPr>
      </p:pic>
      <p:sp>
        <p:nvSpPr>
          <p:cNvPr id="1973" name="Google Shape;1973;p46"/>
          <p:cNvSpPr txBox="1">
            <a:spLocks noGrp="1"/>
          </p:cNvSpPr>
          <p:nvPr>
            <p:ph type="title" idx="4294967295"/>
          </p:nvPr>
        </p:nvSpPr>
        <p:spPr>
          <a:xfrm>
            <a:off x="37575" y="-55475"/>
            <a:ext cx="14208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Design4Rail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17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Red ferroviaria - Bypass</a:t>
            </a:r>
            <a:endParaRPr/>
          </a:p>
        </p:txBody>
      </p:sp>
      <p:sp>
        <p:nvSpPr>
          <p:cNvPr id="259" name="Google Shape;259;p17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260" name="Google Shape;260;p17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17"/>
          <p:cNvSpPr txBox="1">
            <a:spLocks noGrp="1"/>
          </p:cNvSpPr>
          <p:nvPr>
            <p:ph type="body" idx="1"/>
          </p:nvPr>
        </p:nvSpPr>
        <p:spPr>
          <a:xfrm>
            <a:off x="6178800" y="1643525"/>
            <a:ext cx="23301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¡Necesitamos “algo” para evitar colisiones!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62" name="Google Shape;262;p17"/>
          <p:cNvSpPr txBox="1">
            <a:spLocks noGrp="1"/>
          </p:cNvSpPr>
          <p:nvPr>
            <p:ph type="subTitle" idx="4294967295"/>
          </p:nvPr>
        </p:nvSpPr>
        <p:spPr>
          <a:xfrm>
            <a:off x="530975" y="3775975"/>
            <a:ext cx="66129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Circulación en ambas direcciones utilizando solo una vía. 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ctr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Sirve para cubrir largas distancias con vías simples.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63" name="Google Shape;263;p17"/>
          <p:cNvSpPr/>
          <p:nvPr/>
        </p:nvSpPr>
        <p:spPr>
          <a:xfrm rot="2700000">
            <a:off x="4741425" y="2851890"/>
            <a:ext cx="990657" cy="162917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64" name="Google Shape;264;p17"/>
          <p:cNvSpPr/>
          <p:nvPr/>
        </p:nvSpPr>
        <p:spPr>
          <a:xfrm rot="-2700000">
            <a:off x="2520798" y="2851899"/>
            <a:ext cx="990657" cy="162917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65" name="Google Shape;265;p17"/>
          <p:cNvSpPr/>
          <p:nvPr/>
        </p:nvSpPr>
        <p:spPr>
          <a:xfrm>
            <a:off x="1730675" y="3209525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66" name="Google Shape;266;p17"/>
          <p:cNvSpPr/>
          <p:nvPr/>
        </p:nvSpPr>
        <p:spPr>
          <a:xfrm>
            <a:off x="2421124" y="3209525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67" name="Google Shape;267;p17"/>
          <p:cNvSpPr/>
          <p:nvPr/>
        </p:nvSpPr>
        <p:spPr>
          <a:xfrm>
            <a:off x="3111573" y="3209525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68" name="Google Shape;268;p17"/>
          <p:cNvSpPr/>
          <p:nvPr/>
        </p:nvSpPr>
        <p:spPr>
          <a:xfrm>
            <a:off x="3802023" y="3209525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69" name="Google Shape;269;p17"/>
          <p:cNvSpPr/>
          <p:nvPr/>
        </p:nvSpPr>
        <p:spPr>
          <a:xfrm>
            <a:off x="4492482" y="3209525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70" name="Google Shape;270;p17"/>
          <p:cNvSpPr/>
          <p:nvPr/>
        </p:nvSpPr>
        <p:spPr>
          <a:xfrm>
            <a:off x="2920825" y="2525500"/>
            <a:ext cx="8811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71" name="Google Shape;271;p17"/>
          <p:cNvSpPr/>
          <p:nvPr/>
        </p:nvSpPr>
        <p:spPr>
          <a:xfrm>
            <a:off x="3802024" y="2525500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72" name="Google Shape;272;p17"/>
          <p:cNvSpPr/>
          <p:nvPr/>
        </p:nvSpPr>
        <p:spPr>
          <a:xfrm>
            <a:off x="4492425" y="2525500"/>
            <a:ext cx="8157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73" name="Google Shape;273;p17"/>
          <p:cNvSpPr/>
          <p:nvPr/>
        </p:nvSpPr>
        <p:spPr>
          <a:xfrm>
            <a:off x="5182932" y="3209525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74" name="Google Shape;274;p17"/>
          <p:cNvSpPr/>
          <p:nvPr/>
        </p:nvSpPr>
        <p:spPr>
          <a:xfrm>
            <a:off x="5873375" y="3209525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75" name="Google Shape;275;p17"/>
          <p:cNvSpPr/>
          <p:nvPr/>
        </p:nvSpPr>
        <p:spPr>
          <a:xfrm>
            <a:off x="1040225" y="3209525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76" name="Google Shape;276;p17"/>
          <p:cNvSpPr/>
          <p:nvPr/>
        </p:nvSpPr>
        <p:spPr>
          <a:xfrm>
            <a:off x="349775" y="3209525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77" name="Google Shape;277;p17"/>
          <p:cNvSpPr/>
          <p:nvPr/>
        </p:nvSpPr>
        <p:spPr>
          <a:xfrm>
            <a:off x="6563825" y="3209525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78" name="Google Shape;278;p17"/>
          <p:cNvSpPr/>
          <p:nvPr/>
        </p:nvSpPr>
        <p:spPr>
          <a:xfrm>
            <a:off x="7254275" y="3209525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pic>
        <p:nvPicPr>
          <p:cNvPr id="279" name="Google Shape;27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0800" y="2863078"/>
            <a:ext cx="1643099" cy="3953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3423975" y="2203628"/>
            <a:ext cx="1643099" cy="395348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17"/>
          <p:cNvSpPr/>
          <p:nvPr/>
        </p:nvSpPr>
        <p:spPr>
          <a:xfrm>
            <a:off x="670788" y="2643075"/>
            <a:ext cx="1643100" cy="162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3F537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p17"/>
          <p:cNvSpPr/>
          <p:nvPr/>
        </p:nvSpPr>
        <p:spPr>
          <a:xfrm rot="10800000">
            <a:off x="3423963" y="1981600"/>
            <a:ext cx="1643100" cy="162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3F537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17"/>
          <p:cNvSpPr txBox="1">
            <a:spLocks noGrp="1"/>
          </p:cNvSpPr>
          <p:nvPr>
            <p:ph type="subTitle" idx="4294967295"/>
          </p:nvPr>
        </p:nvSpPr>
        <p:spPr>
          <a:xfrm>
            <a:off x="-144525" y="2863075"/>
            <a:ext cx="617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36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</a:t>
            </a:r>
            <a:endParaRPr sz="36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84" name="Google Shape;284;p17"/>
          <p:cNvSpPr txBox="1">
            <a:spLocks noGrp="1"/>
          </p:cNvSpPr>
          <p:nvPr>
            <p:ph type="subTitle" idx="4294967295"/>
          </p:nvPr>
        </p:nvSpPr>
        <p:spPr>
          <a:xfrm>
            <a:off x="7821475" y="2907875"/>
            <a:ext cx="617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36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B</a:t>
            </a:r>
            <a:endParaRPr sz="36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8" name="Google Shape;1978;p47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130</a:t>
            </a:fld>
            <a:endParaRPr/>
          </a:p>
        </p:txBody>
      </p:sp>
      <p:pic>
        <p:nvPicPr>
          <p:cNvPr id="1979" name="Google Shape;1979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575" y="710725"/>
            <a:ext cx="9067825" cy="3505525"/>
          </a:xfrm>
          <a:prstGeom prst="rect">
            <a:avLst/>
          </a:prstGeom>
          <a:noFill/>
          <a:ln>
            <a:noFill/>
          </a:ln>
        </p:spPr>
      </p:pic>
      <p:sp>
        <p:nvSpPr>
          <p:cNvPr id="1980" name="Google Shape;1980;p47"/>
          <p:cNvSpPr txBox="1">
            <a:spLocks noGrp="1"/>
          </p:cNvSpPr>
          <p:nvPr>
            <p:ph type="title" idx="4294967295"/>
          </p:nvPr>
        </p:nvSpPr>
        <p:spPr>
          <a:xfrm>
            <a:off x="37575" y="-55475"/>
            <a:ext cx="14208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Design4Rail</a:t>
            </a:r>
            <a:endParaRPr/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2" name="Google Shape;4382;p115"/>
          <p:cNvSpPr txBox="1">
            <a:spLocks noGrp="1"/>
          </p:cNvSpPr>
          <p:nvPr>
            <p:ph type="ctrTitle"/>
          </p:nvPr>
        </p:nvSpPr>
        <p:spPr>
          <a:xfrm>
            <a:off x="463525" y="2871150"/>
            <a:ext cx="42702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Testing </a:t>
            </a:r>
            <a:endParaRPr sz="3600"/>
          </a:p>
        </p:txBody>
      </p:sp>
      <p:sp>
        <p:nvSpPr>
          <p:cNvPr id="4383" name="Google Shape;4383;p115"/>
          <p:cNvSpPr txBox="1">
            <a:spLocks noGrp="1"/>
          </p:cNvSpPr>
          <p:nvPr>
            <p:ph type="subTitle" idx="1"/>
          </p:nvPr>
        </p:nvSpPr>
        <p:spPr>
          <a:xfrm>
            <a:off x="463525" y="3975449"/>
            <a:ext cx="4094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2400"/>
              <a:t>TDD y COCOTB</a:t>
            </a:r>
            <a:endParaRPr sz="2400"/>
          </a:p>
        </p:txBody>
      </p:sp>
      <p:sp>
        <p:nvSpPr>
          <p:cNvPr id="4384" name="Google Shape;4384;p115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131</a:t>
            </a:fld>
            <a:endParaRPr/>
          </a:p>
        </p:txBody>
      </p:sp>
      <p:sp>
        <p:nvSpPr>
          <p:cNvPr id="4385" name="Google Shape;4385;p115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10</a:t>
            </a:r>
            <a:endParaRPr sz="30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3" name="Google Shape;4493;p119"/>
          <p:cNvSpPr/>
          <p:nvPr/>
        </p:nvSpPr>
        <p:spPr>
          <a:xfrm>
            <a:off x="1392950" y="1314750"/>
            <a:ext cx="376800" cy="32505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94" name="Google Shape;4494;p119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Testing con COCOTB</a:t>
            </a:r>
            <a:endParaRPr/>
          </a:p>
        </p:txBody>
      </p:sp>
      <p:sp>
        <p:nvSpPr>
          <p:cNvPr id="4495" name="Google Shape;4495;p119"/>
          <p:cNvSpPr txBox="1">
            <a:spLocks noGrp="1"/>
          </p:cNvSpPr>
          <p:nvPr>
            <p:ph type="sldNum" idx="12"/>
          </p:nvPr>
        </p:nvSpPr>
        <p:spPr>
          <a:xfrm>
            <a:off x="7653975" y="46953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132</a:t>
            </a:fld>
            <a:endParaRPr/>
          </a:p>
        </p:txBody>
      </p:sp>
      <p:grpSp>
        <p:nvGrpSpPr>
          <p:cNvPr id="4496" name="Google Shape;4496;p119"/>
          <p:cNvGrpSpPr/>
          <p:nvPr/>
        </p:nvGrpSpPr>
        <p:grpSpPr>
          <a:xfrm>
            <a:off x="307844" y="634299"/>
            <a:ext cx="318264" cy="282756"/>
            <a:chOff x="5292575" y="3681900"/>
            <a:chExt cx="420150" cy="373275"/>
          </a:xfrm>
        </p:grpSpPr>
        <p:sp>
          <p:nvSpPr>
            <p:cNvPr id="4497" name="Google Shape;4497;p119"/>
            <p:cNvSpPr/>
            <p:nvPr/>
          </p:nvSpPr>
          <p:spPr>
            <a:xfrm>
              <a:off x="5292575" y="3706875"/>
              <a:ext cx="420150" cy="266700"/>
            </a:xfrm>
            <a:custGeom>
              <a:avLst/>
              <a:gdLst/>
              <a:ahLst/>
              <a:cxnLst/>
              <a:rect l="l" t="t" r="r" b="b"/>
              <a:pathLst>
                <a:path w="16806" h="10668" fill="none" extrusionOk="0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8" name="Google Shape;4498;p119"/>
            <p:cNvSpPr/>
            <p:nvPr/>
          </p:nvSpPr>
          <p:spPr>
            <a:xfrm>
              <a:off x="5490475" y="3681900"/>
              <a:ext cx="24375" cy="25000"/>
            </a:xfrm>
            <a:custGeom>
              <a:avLst/>
              <a:gdLst/>
              <a:ahLst/>
              <a:cxnLst/>
              <a:rect l="l" t="t" r="r" b="b"/>
              <a:pathLst>
                <a:path w="975" h="1000" fill="none" extrusionOk="0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9" name="Google Shape;4499;p119"/>
            <p:cNvSpPr/>
            <p:nvPr/>
          </p:nvSpPr>
          <p:spPr>
            <a:xfrm>
              <a:off x="5358350" y="3973550"/>
              <a:ext cx="60900" cy="81625"/>
            </a:xfrm>
            <a:custGeom>
              <a:avLst/>
              <a:gdLst/>
              <a:ahLst/>
              <a:cxnLst/>
              <a:rect l="l" t="t" r="r" b="b"/>
              <a:pathLst>
                <a:path w="2436" h="3265" fill="none" extrusionOk="0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0" name="Google Shape;4500;p119"/>
            <p:cNvSpPr/>
            <p:nvPr/>
          </p:nvSpPr>
          <p:spPr>
            <a:xfrm>
              <a:off x="5586050" y="3973550"/>
              <a:ext cx="60925" cy="81625"/>
            </a:xfrm>
            <a:custGeom>
              <a:avLst/>
              <a:gdLst/>
              <a:ahLst/>
              <a:cxnLst/>
              <a:rect l="l" t="t" r="r" b="b"/>
              <a:pathLst>
                <a:path w="2437" h="3265" fill="none" extrusionOk="0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1" name="Google Shape;4501;p119"/>
            <p:cNvSpPr/>
            <p:nvPr/>
          </p:nvSpPr>
          <p:spPr>
            <a:xfrm>
              <a:off x="5316925" y="3731225"/>
              <a:ext cx="371450" cy="218000"/>
            </a:xfrm>
            <a:custGeom>
              <a:avLst/>
              <a:gdLst/>
              <a:ahLst/>
              <a:cxnLst/>
              <a:rect l="l" t="t" r="r" b="b"/>
              <a:pathLst>
                <a:path w="14858" h="8720" fill="none" extrusionOk="0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2" name="Google Shape;4502;p119"/>
            <p:cNvSpPr/>
            <p:nvPr/>
          </p:nvSpPr>
          <p:spPr>
            <a:xfrm>
              <a:off x="5380250" y="3784800"/>
              <a:ext cx="230200" cy="115725"/>
            </a:xfrm>
            <a:custGeom>
              <a:avLst/>
              <a:gdLst/>
              <a:ahLst/>
              <a:cxnLst/>
              <a:rect l="l" t="t" r="r" b="b"/>
              <a:pathLst>
                <a:path w="9208" h="4629" fill="none" extrusionOk="0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3" name="Google Shape;4503;p119"/>
            <p:cNvSpPr/>
            <p:nvPr/>
          </p:nvSpPr>
          <p:spPr>
            <a:xfrm>
              <a:off x="5547700" y="3779925"/>
              <a:ext cx="68825" cy="68825"/>
            </a:xfrm>
            <a:custGeom>
              <a:avLst/>
              <a:gdLst/>
              <a:ahLst/>
              <a:cxnLst/>
              <a:rect l="l" t="t" r="r" b="b"/>
              <a:pathLst>
                <a:path w="2753" h="2753" fill="none" extrusionOk="0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04" name="Google Shape;4504;p119"/>
          <p:cNvSpPr/>
          <p:nvPr/>
        </p:nvSpPr>
        <p:spPr>
          <a:xfrm>
            <a:off x="1016150" y="1314850"/>
            <a:ext cx="376800" cy="32505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05" name="Google Shape;4505;p119"/>
          <p:cNvSpPr/>
          <p:nvPr/>
        </p:nvSpPr>
        <p:spPr>
          <a:xfrm>
            <a:off x="639350" y="1314775"/>
            <a:ext cx="376800" cy="3250500"/>
          </a:xfrm>
          <a:prstGeom prst="roundRect">
            <a:avLst>
              <a:gd name="adj" fmla="val 16667"/>
            </a:avLst>
          </a:prstGeom>
          <a:solidFill>
            <a:srgbClr val="8E7C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06" name="Google Shape;4506;p119"/>
          <p:cNvSpPr txBox="1"/>
          <p:nvPr/>
        </p:nvSpPr>
        <p:spPr>
          <a:xfrm>
            <a:off x="526075" y="4638650"/>
            <a:ext cx="1416600" cy="3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Sin COCOTB</a:t>
            </a:r>
            <a:endParaRPr/>
          </a:p>
        </p:txBody>
      </p:sp>
      <p:sp>
        <p:nvSpPr>
          <p:cNvPr id="4507" name="Google Shape;4507;p119"/>
          <p:cNvSpPr/>
          <p:nvPr/>
        </p:nvSpPr>
        <p:spPr>
          <a:xfrm>
            <a:off x="339913" y="2283975"/>
            <a:ext cx="881712" cy="499608"/>
          </a:xfrm>
          <a:prstGeom prst="cloud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08" name="Google Shape;4508;p119"/>
          <p:cNvSpPr/>
          <p:nvPr/>
        </p:nvSpPr>
        <p:spPr>
          <a:xfrm>
            <a:off x="1140488" y="2522913"/>
            <a:ext cx="881712" cy="499608"/>
          </a:xfrm>
          <a:prstGeom prst="cloud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09" name="Google Shape;4509;p119"/>
          <p:cNvSpPr/>
          <p:nvPr/>
        </p:nvSpPr>
        <p:spPr>
          <a:xfrm>
            <a:off x="4195200" y="4187850"/>
            <a:ext cx="376800" cy="3774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10" name="Google Shape;4510;p119"/>
          <p:cNvSpPr/>
          <p:nvPr/>
        </p:nvSpPr>
        <p:spPr>
          <a:xfrm>
            <a:off x="3818400" y="3666150"/>
            <a:ext cx="376800" cy="899100"/>
          </a:xfrm>
          <a:prstGeom prst="roundRect">
            <a:avLst>
              <a:gd name="adj" fmla="val 16667"/>
            </a:avLst>
          </a:prstGeom>
          <a:solidFill>
            <a:srgbClr val="8E7C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11" name="Google Shape;4511;p119"/>
          <p:cNvSpPr txBox="1"/>
          <p:nvPr/>
        </p:nvSpPr>
        <p:spPr>
          <a:xfrm>
            <a:off x="3915125" y="4638650"/>
            <a:ext cx="1416600" cy="3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 COCOTB</a:t>
            </a:r>
            <a:endParaRPr/>
          </a:p>
        </p:txBody>
      </p:sp>
      <p:sp>
        <p:nvSpPr>
          <p:cNvPr id="4512" name="Google Shape;4512;p119"/>
          <p:cNvSpPr/>
          <p:nvPr/>
        </p:nvSpPr>
        <p:spPr>
          <a:xfrm>
            <a:off x="5695875" y="1641475"/>
            <a:ext cx="376800" cy="315600"/>
          </a:xfrm>
          <a:prstGeom prst="roundRect">
            <a:avLst>
              <a:gd name="adj" fmla="val 16667"/>
            </a:avLst>
          </a:prstGeom>
          <a:solidFill>
            <a:srgbClr val="8E7C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13" name="Google Shape;4513;p119"/>
          <p:cNvSpPr/>
          <p:nvPr/>
        </p:nvSpPr>
        <p:spPr>
          <a:xfrm>
            <a:off x="5695875" y="2082200"/>
            <a:ext cx="376800" cy="3156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14" name="Google Shape;4514;p119"/>
          <p:cNvSpPr txBox="1"/>
          <p:nvPr/>
        </p:nvSpPr>
        <p:spPr>
          <a:xfrm>
            <a:off x="6205750" y="1648675"/>
            <a:ext cx="2126700" cy="3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Dificultad de desarrollo</a:t>
            </a:r>
            <a:endParaRPr/>
          </a:p>
        </p:txBody>
      </p:sp>
      <p:sp>
        <p:nvSpPr>
          <p:cNvPr id="4515" name="Google Shape;4515;p119"/>
          <p:cNvSpPr txBox="1"/>
          <p:nvPr/>
        </p:nvSpPr>
        <p:spPr>
          <a:xfrm>
            <a:off x="6205750" y="2089400"/>
            <a:ext cx="2395500" cy="3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Dificultad de mantenibilidad</a:t>
            </a:r>
            <a:endParaRPr/>
          </a:p>
        </p:txBody>
      </p:sp>
      <p:sp>
        <p:nvSpPr>
          <p:cNvPr id="4516" name="Google Shape;4516;p119"/>
          <p:cNvSpPr txBox="1"/>
          <p:nvPr/>
        </p:nvSpPr>
        <p:spPr>
          <a:xfrm>
            <a:off x="6205750" y="2530125"/>
            <a:ext cx="2395500" cy="3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Tiempo demandado</a:t>
            </a:r>
            <a:endParaRPr/>
          </a:p>
        </p:txBody>
      </p:sp>
      <p:sp>
        <p:nvSpPr>
          <p:cNvPr id="4517" name="Google Shape;4517;p119"/>
          <p:cNvSpPr/>
          <p:nvPr/>
        </p:nvSpPr>
        <p:spPr>
          <a:xfrm>
            <a:off x="5695875" y="2522925"/>
            <a:ext cx="376800" cy="3156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18" name="Google Shape;4518;p119"/>
          <p:cNvSpPr/>
          <p:nvPr/>
        </p:nvSpPr>
        <p:spPr>
          <a:xfrm>
            <a:off x="4572000" y="3960050"/>
            <a:ext cx="376800" cy="6051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19" name="Google Shape;4519;p119"/>
          <p:cNvSpPr txBox="1"/>
          <p:nvPr/>
        </p:nvSpPr>
        <p:spPr>
          <a:xfrm>
            <a:off x="6477450" y="857575"/>
            <a:ext cx="25089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i="1">
                <a:latin typeface="Roboto Condensed"/>
                <a:ea typeface="Roboto Condensed"/>
                <a:cs typeface="Roboto Condensed"/>
                <a:sym typeface="Roboto Condensed"/>
              </a:rPr>
              <a:t>COroutine</a:t>
            </a:r>
            <a:r>
              <a:rPr lang="en" sz="1100">
                <a:latin typeface="Roboto Condensed"/>
                <a:ea typeface="Roboto Condensed"/>
                <a:cs typeface="Roboto Condensed"/>
                <a:sym typeface="Roboto Condensed"/>
              </a:rPr>
              <a:t> based </a:t>
            </a:r>
            <a:r>
              <a:rPr lang="en" sz="1100" i="1">
                <a:latin typeface="Roboto Condensed"/>
                <a:ea typeface="Roboto Condensed"/>
                <a:cs typeface="Roboto Condensed"/>
                <a:sym typeface="Roboto Condensed"/>
              </a:rPr>
              <a:t>COsimulation</a:t>
            </a:r>
            <a:r>
              <a:rPr lang="en" sz="1100"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lang="en" sz="1100" i="1">
                <a:latin typeface="Roboto Condensed"/>
                <a:ea typeface="Roboto Condensed"/>
                <a:cs typeface="Roboto Condensed"/>
                <a:sym typeface="Roboto Condensed"/>
              </a:rPr>
              <a:t>TestBench</a:t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grpSp>
        <p:nvGrpSpPr>
          <p:cNvPr id="4520" name="Google Shape;4520;p119"/>
          <p:cNvGrpSpPr/>
          <p:nvPr/>
        </p:nvGrpSpPr>
        <p:grpSpPr>
          <a:xfrm>
            <a:off x="258953" y="1506568"/>
            <a:ext cx="334872" cy="334853"/>
            <a:chOff x="576250" y="4319400"/>
            <a:chExt cx="442075" cy="442050"/>
          </a:xfrm>
        </p:grpSpPr>
        <p:sp>
          <p:nvSpPr>
            <p:cNvPr id="4521" name="Google Shape;4521;p119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2" name="Google Shape;4522;p119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3" name="Google Shape;4523;p119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4" name="Google Shape;4524;p119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25" name="Google Shape;4525;p119"/>
          <p:cNvGrpSpPr/>
          <p:nvPr/>
        </p:nvGrpSpPr>
        <p:grpSpPr>
          <a:xfrm>
            <a:off x="1942672" y="1586642"/>
            <a:ext cx="309022" cy="309041"/>
            <a:chOff x="6643075" y="3664250"/>
            <a:chExt cx="407950" cy="407975"/>
          </a:xfrm>
        </p:grpSpPr>
        <p:sp>
          <p:nvSpPr>
            <p:cNvPr id="4526" name="Google Shape;4526;p119"/>
            <p:cNvSpPr/>
            <p:nvPr/>
          </p:nvSpPr>
          <p:spPr>
            <a:xfrm>
              <a:off x="6794075" y="3815250"/>
              <a:ext cx="211300" cy="211300"/>
            </a:xfrm>
            <a:custGeom>
              <a:avLst/>
              <a:gdLst/>
              <a:ahLst/>
              <a:cxnLst/>
              <a:rect l="l" t="t" r="r" b="b"/>
              <a:pathLst>
                <a:path w="8452" h="8452" fill="none" extrusionOk="0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7" name="Google Shape;4527;p119"/>
            <p:cNvSpPr/>
            <p:nvPr/>
          </p:nvSpPr>
          <p:spPr>
            <a:xfrm>
              <a:off x="6643075" y="3664250"/>
              <a:ext cx="407950" cy="407975"/>
            </a:xfrm>
            <a:custGeom>
              <a:avLst/>
              <a:gdLst/>
              <a:ahLst/>
              <a:cxnLst/>
              <a:rect l="l" t="t" r="r" b="b"/>
              <a:pathLst>
                <a:path w="16318" h="16319" fill="none" extrusionOk="0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28" name="Google Shape;4528;p119"/>
          <p:cNvSpPr/>
          <p:nvPr/>
        </p:nvSpPr>
        <p:spPr>
          <a:xfrm>
            <a:off x="5695875" y="2963650"/>
            <a:ext cx="376800" cy="315600"/>
          </a:xfrm>
          <a:prstGeom prst="roundRect">
            <a:avLst>
              <a:gd name="adj" fmla="val 16667"/>
            </a:avLst>
          </a:prstGeom>
          <a:solidFill>
            <a:srgbClr val="C27B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29" name="Google Shape;4529;p119"/>
          <p:cNvSpPr txBox="1"/>
          <p:nvPr/>
        </p:nvSpPr>
        <p:spPr>
          <a:xfrm>
            <a:off x="6284650" y="2970850"/>
            <a:ext cx="2395500" cy="3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Fiabilidad del resultado</a:t>
            </a:r>
            <a:endParaRPr/>
          </a:p>
        </p:txBody>
      </p:sp>
      <p:sp>
        <p:nvSpPr>
          <p:cNvPr id="4530" name="Google Shape;4530;p119"/>
          <p:cNvSpPr/>
          <p:nvPr/>
        </p:nvSpPr>
        <p:spPr>
          <a:xfrm>
            <a:off x="4948800" y="2571250"/>
            <a:ext cx="376800" cy="1994100"/>
          </a:xfrm>
          <a:prstGeom prst="roundRect">
            <a:avLst>
              <a:gd name="adj" fmla="val 16667"/>
            </a:avLst>
          </a:prstGeom>
          <a:solidFill>
            <a:srgbClr val="C27B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31" name="Google Shape;4531;p119"/>
          <p:cNvSpPr/>
          <p:nvPr/>
        </p:nvSpPr>
        <p:spPr>
          <a:xfrm>
            <a:off x="1769750" y="4430275"/>
            <a:ext cx="376800" cy="135000"/>
          </a:xfrm>
          <a:prstGeom prst="roundRect">
            <a:avLst>
              <a:gd name="adj" fmla="val 16667"/>
            </a:avLst>
          </a:prstGeom>
          <a:solidFill>
            <a:srgbClr val="C27B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0" name="Google Shape;3900;p114"/>
          <p:cNvSpPr txBox="1">
            <a:spLocks noGrp="1"/>
          </p:cNvSpPr>
          <p:nvPr>
            <p:ph type="ctrTitle"/>
          </p:nvPr>
        </p:nvSpPr>
        <p:spPr>
          <a:xfrm>
            <a:off x="0" y="2871150"/>
            <a:ext cx="51363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Conclusiones</a:t>
            </a:r>
            <a:endParaRPr sz="3600"/>
          </a:p>
        </p:txBody>
      </p:sp>
      <p:sp>
        <p:nvSpPr>
          <p:cNvPr id="3901" name="Google Shape;3901;p114"/>
          <p:cNvSpPr txBox="1">
            <a:spLocks noGrp="1"/>
          </p:cNvSpPr>
          <p:nvPr>
            <p:ph type="subTitle" idx="1"/>
          </p:nvPr>
        </p:nvSpPr>
        <p:spPr>
          <a:xfrm>
            <a:off x="131675" y="3975450"/>
            <a:ext cx="48207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Trabajo realizado y próximos pasos.</a:t>
            </a:r>
            <a:endParaRPr sz="2400"/>
          </a:p>
        </p:txBody>
      </p:sp>
      <p:sp>
        <p:nvSpPr>
          <p:cNvPr id="3902" name="Google Shape;3902;p11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133</a:t>
            </a:fld>
            <a:endParaRPr/>
          </a:p>
        </p:txBody>
      </p:sp>
      <p:sp>
        <p:nvSpPr>
          <p:cNvPr id="3903" name="Google Shape;3903;p114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7</a:t>
            </a:r>
            <a:endParaRPr sz="120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08" name="Google Shape;3908;p115"/>
          <p:cNvCxnSpPr/>
          <p:nvPr/>
        </p:nvCxnSpPr>
        <p:spPr>
          <a:xfrm>
            <a:off x="7983738" y="1543100"/>
            <a:ext cx="11400" cy="3121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3909" name="Google Shape;3909;p115"/>
          <p:cNvSpPr/>
          <p:nvPr/>
        </p:nvSpPr>
        <p:spPr>
          <a:xfrm rot="2301738">
            <a:off x="5064777" y="3029915"/>
            <a:ext cx="1082767" cy="14819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0" name="Google Shape;3910;p115"/>
          <p:cNvSpPr/>
          <p:nvPr/>
        </p:nvSpPr>
        <p:spPr>
          <a:xfrm rot="-2404478">
            <a:off x="5081446" y="3948453"/>
            <a:ext cx="1079709" cy="147999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1" name="Google Shape;3911;p115"/>
          <p:cNvSpPr/>
          <p:nvPr/>
        </p:nvSpPr>
        <p:spPr>
          <a:xfrm rot="2301738">
            <a:off x="2804465" y="3060715"/>
            <a:ext cx="1082767" cy="14819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2" name="Google Shape;3912;p115"/>
          <p:cNvSpPr/>
          <p:nvPr/>
        </p:nvSpPr>
        <p:spPr>
          <a:xfrm rot="-2404458">
            <a:off x="2781789" y="3961205"/>
            <a:ext cx="1040106" cy="147999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3" name="Google Shape;3913;p115"/>
          <p:cNvSpPr/>
          <p:nvPr/>
        </p:nvSpPr>
        <p:spPr>
          <a:xfrm>
            <a:off x="1388300" y="2529300"/>
            <a:ext cx="457200" cy="457200"/>
          </a:xfrm>
          <a:prstGeom prst="donut">
            <a:avLst>
              <a:gd name="adj" fmla="val 22874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4" name="Google Shape;3914;p115"/>
          <p:cNvSpPr/>
          <p:nvPr/>
        </p:nvSpPr>
        <p:spPr>
          <a:xfrm rot="-2702960">
            <a:off x="409092" y="3020365"/>
            <a:ext cx="985566" cy="14806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5" name="Google Shape;3915;p115"/>
          <p:cNvSpPr/>
          <p:nvPr/>
        </p:nvSpPr>
        <p:spPr>
          <a:xfrm>
            <a:off x="1194800" y="2683800"/>
            <a:ext cx="256800" cy="148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6" name="Google Shape;3916;p115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Hoja de ruta 2018-2025</a:t>
            </a:r>
            <a:endParaRPr/>
          </a:p>
        </p:txBody>
      </p:sp>
      <p:sp>
        <p:nvSpPr>
          <p:cNvPr id="3917" name="Google Shape;3917;p115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134</a:t>
            </a:fld>
            <a:endParaRPr/>
          </a:p>
        </p:txBody>
      </p:sp>
      <p:sp>
        <p:nvSpPr>
          <p:cNvPr id="3918" name="Google Shape;3918;p115"/>
          <p:cNvSpPr/>
          <p:nvPr/>
        </p:nvSpPr>
        <p:spPr>
          <a:xfrm>
            <a:off x="249700" y="3340988"/>
            <a:ext cx="457200" cy="457200"/>
          </a:xfrm>
          <a:prstGeom prst="donut">
            <a:avLst>
              <a:gd name="adj" fmla="val 22874"/>
            </a:avLst>
          </a:prstGeom>
          <a:solidFill>
            <a:srgbClr val="8BAB4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9" name="Google Shape;3919;p115"/>
          <p:cNvSpPr/>
          <p:nvPr/>
        </p:nvSpPr>
        <p:spPr>
          <a:xfrm>
            <a:off x="1373000" y="3340988"/>
            <a:ext cx="457200" cy="457200"/>
          </a:xfrm>
          <a:prstGeom prst="donut">
            <a:avLst>
              <a:gd name="adj" fmla="val 22874"/>
            </a:avLst>
          </a:prstGeom>
          <a:solidFill>
            <a:srgbClr val="8BAB4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0" name="Google Shape;3920;p115"/>
          <p:cNvSpPr/>
          <p:nvPr/>
        </p:nvSpPr>
        <p:spPr>
          <a:xfrm>
            <a:off x="2496300" y="3340988"/>
            <a:ext cx="457200" cy="457200"/>
          </a:xfrm>
          <a:prstGeom prst="donut">
            <a:avLst>
              <a:gd name="adj" fmla="val 22874"/>
            </a:avLst>
          </a:prstGeom>
          <a:solidFill>
            <a:srgbClr val="8BAB4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1" name="Google Shape;3921;p115"/>
          <p:cNvSpPr/>
          <p:nvPr/>
        </p:nvSpPr>
        <p:spPr>
          <a:xfrm>
            <a:off x="3619600" y="3340988"/>
            <a:ext cx="457200" cy="457200"/>
          </a:xfrm>
          <a:prstGeom prst="donut">
            <a:avLst>
              <a:gd name="adj" fmla="val 22874"/>
            </a:avLst>
          </a:prstGeom>
          <a:solidFill>
            <a:srgbClr val="8BAB4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2" name="Google Shape;3922;p115"/>
          <p:cNvSpPr/>
          <p:nvPr/>
        </p:nvSpPr>
        <p:spPr>
          <a:xfrm>
            <a:off x="4815600" y="3340988"/>
            <a:ext cx="457200" cy="457200"/>
          </a:xfrm>
          <a:prstGeom prst="donut">
            <a:avLst>
              <a:gd name="adj" fmla="val 22874"/>
            </a:avLst>
          </a:prstGeom>
          <a:solidFill>
            <a:srgbClr val="8BAB4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3" name="Google Shape;3923;p115"/>
          <p:cNvSpPr/>
          <p:nvPr/>
        </p:nvSpPr>
        <p:spPr>
          <a:xfrm>
            <a:off x="5971900" y="3340988"/>
            <a:ext cx="457200" cy="457200"/>
          </a:xfrm>
          <a:prstGeom prst="donut">
            <a:avLst>
              <a:gd name="adj" fmla="val 22874"/>
            </a:avLst>
          </a:prstGeom>
          <a:solidFill>
            <a:srgbClr val="8BAB4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4" name="Google Shape;3924;p115"/>
          <p:cNvSpPr/>
          <p:nvPr/>
        </p:nvSpPr>
        <p:spPr>
          <a:xfrm>
            <a:off x="7095200" y="3340988"/>
            <a:ext cx="457200" cy="457200"/>
          </a:xfrm>
          <a:prstGeom prst="donut">
            <a:avLst>
              <a:gd name="adj" fmla="val 22874"/>
            </a:avLst>
          </a:prstGeom>
          <a:solidFill>
            <a:srgbClr val="8BAB4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5" name="Google Shape;3925;p115"/>
          <p:cNvSpPr/>
          <p:nvPr/>
        </p:nvSpPr>
        <p:spPr>
          <a:xfrm>
            <a:off x="658300" y="3495488"/>
            <a:ext cx="792900" cy="148200"/>
          </a:xfrm>
          <a:prstGeom prst="rect">
            <a:avLst/>
          </a:prstGeom>
          <a:solidFill>
            <a:srgbClr val="8BAB4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6" name="Google Shape;3926;p115"/>
          <p:cNvSpPr/>
          <p:nvPr/>
        </p:nvSpPr>
        <p:spPr>
          <a:xfrm>
            <a:off x="1766800" y="3495488"/>
            <a:ext cx="792900" cy="148200"/>
          </a:xfrm>
          <a:prstGeom prst="rect">
            <a:avLst/>
          </a:prstGeom>
          <a:solidFill>
            <a:srgbClr val="8BAB4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7" name="Google Shape;3927;p115"/>
          <p:cNvSpPr/>
          <p:nvPr/>
        </p:nvSpPr>
        <p:spPr>
          <a:xfrm>
            <a:off x="2914400" y="3495488"/>
            <a:ext cx="792900" cy="148200"/>
          </a:xfrm>
          <a:prstGeom prst="rect">
            <a:avLst/>
          </a:prstGeom>
          <a:solidFill>
            <a:srgbClr val="8BAB4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8" name="Google Shape;3928;p115"/>
          <p:cNvSpPr txBox="1">
            <a:spLocks noGrp="1"/>
          </p:cNvSpPr>
          <p:nvPr>
            <p:ph type="subTitle" idx="4294967295"/>
          </p:nvPr>
        </p:nvSpPr>
        <p:spPr>
          <a:xfrm>
            <a:off x="45950" y="1526200"/>
            <a:ext cx="844200" cy="49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>
                <a:solidFill>
                  <a:srgbClr val="3F5378"/>
                </a:solidFill>
              </a:rPr>
              <a:t>2018</a:t>
            </a:r>
            <a:endParaRPr>
              <a:solidFill>
                <a:srgbClr val="3F5378"/>
              </a:solidFill>
            </a:endParaRPr>
          </a:p>
        </p:txBody>
      </p:sp>
      <p:sp>
        <p:nvSpPr>
          <p:cNvPr id="3929" name="Google Shape;3929;p115"/>
          <p:cNvSpPr txBox="1">
            <a:spLocks noGrp="1"/>
          </p:cNvSpPr>
          <p:nvPr>
            <p:ph type="subTitle" idx="4294967295"/>
          </p:nvPr>
        </p:nvSpPr>
        <p:spPr>
          <a:xfrm>
            <a:off x="1183400" y="1526200"/>
            <a:ext cx="844200" cy="49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>
                <a:solidFill>
                  <a:srgbClr val="3F5378"/>
                </a:solidFill>
              </a:rPr>
              <a:t>2019</a:t>
            </a:r>
            <a:endParaRPr>
              <a:solidFill>
                <a:srgbClr val="3F5378"/>
              </a:solidFill>
            </a:endParaRPr>
          </a:p>
        </p:txBody>
      </p:sp>
      <p:sp>
        <p:nvSpPr>
          <p:cNvPr id="3930" name="Google Shape;3930;p115"/>
          <p:cNvSpPr txBox="1">
            <a:spLocks noGrp="1"/>
          </p:cNvSpPr>
          <p:nvPr>
            <p:ph type="subTitle" idx="4294967295"/>
          </p:nvPr>
        </p:nvSpPr>
        <p:spPr>
          <a:xfrm>
            <a:off x="2292550" y="1526200"/>
            <a:ext cx="844200" cy="49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>
                <a:solidFill>
                  <a:srgbClr val="3F5378"/>
                </a:solidFill>
              </a:rPr>
              <a:t>2020</a:t>
            </a:r>
            <a:endParaRPr>
              <a:solidFill>
                <a:srgbClr val="3F5378"/>
              </a:solidFill>
            </a:endParaRPr>
          </a:p>
        </p:txBody>
      </p:sp>
      <p:sp>
        <p:nvSpPr>
          <p:cNvPr id="3931" name="Google Shape;3931;p115"/>
          <p:cNvSpPr txBox="1">
            <a:spLocks noGrp="1"/>
          </p:cNvSpPr>
          <p:nvPr>
            <p:ph type="subTitle" idx="4294967295"/>
          </p:nvPr>
        </p:nvSpPr>
        <p:spPr>
          <a:xfrm>
            <a:off x="3415850" y="1526200"/>
            <a:ext cx="844200" cy="49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>
                <a:solidFill>
                  <a:srgbClr val="3F5378"/>
                </a:solidFill>
              </a:rPr>
              <a:t>2021</a:t>
            </a:r>
            <a:endParaRPr>
              <a:solidFill>
                <a:srgbClr val="3F5378"/>
              </a:solidFill>
            </a:endParaRPr>
          </a:p>
        </p:txBody>
      </p:sp>
      <p:sp>
        <p:nvSpPr>
          <p:cNvPr id="3932" name="Google Shape;3932;p115"/>
          <p:cNvSpPr txBox="1">
            <a:spLocks noGrp="1"/>
          </p:cNvSpPr>
          <p:nvPr>
            <p:ph type="subTitle" idx="4294967295"/>
          </p:nvPr>
        </p:nvSpPr>
        <p:spPr>
          <a:xfrm>
            <a:off x="4596550" y="1526200"/>
            <a:ext cx="844200" cy="49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>
                <a:solidFill>
                  <a:srgbClr val="3F5378"/>
                </a:solidFill>
              </a:rPr>
              <a:t>2022</a:t>
            </a:r>
            <a:endParaRPr>
              <a:solidFill>
                <a:srgbClr val="3F5378"/>
              </a:solidFill>
            </a:endParaRPr>
          </a:p>
        </p:txBody>
      </p:sp>
      <p:sp>
        <p:nvSpPr>
          <p:cNvPr id="3933" name="Google Shape;3933;p115"/>
          <p:cNvSpPr txBox="1">
            <a:spLocks noGrp="1"/>
          </p:cNvSpPr>
          <p:nvPr>
            <p:ph type="subTitle" idx="4294967295"/>
          </p:nvPr>
        </p:nvSpPr>
        <p:spPr>
          <a:xfrm>
            <a:off x="5752850" y="1526200"/>
            <a:ext cx="844200" cy="49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>
                <a:solidFill>
                  <a:srgbClr val="3F5378"/>
                </a:solidFill>
              </a:rPr>
              <a:t>2023</a:t>
            </a:r>
            <a:endParaRPr>
              <a:solidFill>
                <a:srgbClr val="3F5378"/>
              </a:solidFill>
            </a:endParaRPr>
          </a:p>
        </p:txBody>
      </p:sp>
      <p:sp>
        <p:nvSpPr>
          <p:cNvPr id="3934" name="Google Shape;3934;p115"/>
          <p:cNvSpPr txBox="1">
            <a:spLocks noGrp="1"/>
          </p:cNvSpPr>
          <p:nvPr>
            <p:ph type="subTitle" idx="4294967295"/>
          </p:nvPr>
        </p:nvSpPr>
        <p:spPr>
          <a:xfrm>
            <a:off x="6957038" y="1526200"/>
            <a:ext cx="844200" cy="49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>
                <a:solidFill>
                  <a:srgbClr val="3F5378"/>
                </a:solidFill>
              </a:rPr>
              <a:t>2024</a:t>
            </a:r>
            <a:endParaRPr>
              <a:solidFill>
                <a:srgbClr val="3F5378"/>
              </a:solidFill>
            </a:endParaRPr>
          </a:p>
        </p:txBody>
      </p:sp>
      <p:sp>
        <p:nvSpPr>
          <p:cNvPr id="3935" name="Google Shape;3935;p115"/>
          <p:cNvSpPr/>
          <p:nvPr/>
        </p:nvSpPr>
        <p:spPr>
          <a:xfrm>
            <a:off x="2511600" y="2529300"/>
            <a:ext cx="457200" cy="457200"/>
          </a:xfrm>
          <a:prstGeom prst="donut">
            <a:avLst>
              <a:gd name="adj" fmla="val 22874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6" name="Google Shape;3936;p115"/>
          <p:cNvSpPr/>
          <p:nvPr/>
        </p:nvSpPr>
        <p:spPr>
          <a:xfrm>
            <a:off x="1782100" y="2683800"/>
            <a:ext cx="792900" cy="148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7" name="Google Shape;3937;p115"/>
          <p:cNvSpPr/>
          <p:nvPr/>
        </p:nvSpPr>
        <p:spPr>
          <a:xfrm>
            <a:off x="1403600" y="4209400"/>
            <a:ext cx="457200" cy="457200"/>
          </a:xfrm>
          <a:prstGeom prst="donut">
            <a:avLst>
              <a:gd name="adj" fmla="val 22874"/>
            </a:avLst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8" name="Google Shape;3938;p115"/>
          <p:cNvSpPr/>
          <p:nvPr/>
        </p:nvSpPr>
        <p:spPr>
          <a:xfrm>
            <a:off x="2526900" y="4209400"/>
            <a:ext cx="457200" cy="457200"/>
          </a:xfrm>
          <a:prstGeom prst="donut">
            <a:avLst>
              <a:gd name="adj" fmla="val 22874"/>
            </a:avLst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9" name="Google Shape;3939;p115"/>
          <p:cNvSpPr/>
          <p:nvPr/>
        </p:nvSpPr>
        <p:spPr>
          <a:xfrm>
            <a:off x="1797400" y="4363900"/>
            <a:ext cx="792900" cy="1482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0" name="Google Shape;3940;p115"/>
          <p:cNvSpPr txBox="1">
            <a:spLocks noGrp="1"/>
          </p:cNvSpPr>
          <p:nvPr>
            <p:ph type="subTitle" idx="4294967295"/>
          </p:nvPr>
        </p:nvSpPr>
        <p:spPr>
          <a:xfrm>
            <a:off x="20500" y="3788150"/>
            <a:ext cx="946200" cy="49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400">
                <a:solidFill>
                  <a:srgbClr val="3F5378"/>
                </a:solidFill>
              </a:rPr>
              <a:t>Prototipo I</a:t>
            </a:r>
            <a:endParaRPr sz="1400">
              <a:solidFill>
                <a:srgbClr val="3F5378"/>
              </a:solidFill>
            </a:endParaRPr>
          </a:p>
        </p:txBody>
      </p:sp>
      <p:sp>
        <p:nvSpPr>
          <p:cNvPr id="3941" name="Google Shape;3941;p115"/>
          <p:cNvSpPr txBox="1">
            <a:spLocks noGrp="1"/>
          </p:cNvSpPr>
          <p:nvPr>
            <p:ph type="subTitle" idx="4294967295"/>
          </p:nvPr>
        </p:nvSpPr>
        <p:spPr>
          <a:xfrm>
            <a:off x="1159100" y="2916700"/>
            <a:ext cx="946200" cy="49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400">
                <a:solidFill>
                  <a:srgbClr val="3F5378"/>
                </a:solidFill>
              </a:rPr>
              <a:t>Simulador</a:t>
            </a:r>
            <a:endParaRPr sz="1400">
              <a:solidFill>
                <a:srgbClr val="3F5378"/>
              </a:solidFill>
            </a:endParaRPr>
          </a:p>
        </p:txBody>
      </p:sp>
      <p:sp>
        <p:nvSpPr>
          <p:cNvPr id="3942" name="Google Shape;3942;p115"/>
          <p:cNvSpPr txBox="1">
            <a:spLocks noGrp="1"/>
          </p:cNvSpPr>
          <p:nvPr>
            <p:ph type="subTitle" idx="4294967295"/>
          </p:nvPr>
        </p:nvSpPr>
        <p:spPr>
          <a:xfrm>
            <a:off x="2267100" y="2916700"/>
            <a:ext cx="946200" cy="49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400">
                <a:solidFill>
                  <a:srgbClr val="3F5378"/>
                </a:solidFill>
              </a:rPr>
              <a:t>Sistema modular</a:t>
            </a:r>
            <a:endParaRPr sz="1400">
              <a:solidFill>
                <a:srgbClr val="3F5378"/>
              </a:solidFill>
            </a:endParaRPr>
          </a:p>
        </p:txBody>
      </p:sp>
      <p:sp>
        <p:nvSpPr>
          <p:cNvPr id="3943" name="Google Shape;3943;p115"/>
          <p:cNvSpPr txBox="1">
            <a:spLocks noGrp="1"/>
          </p:cNvSpPr>
          <p:nvPr>
            <p:ph type="subTitle" idx="4294967295"/>
          </p:nvPr>
        </p:nvSpPr>
        <p:spPr>
          <a:xfrm>
            <a:off x="1128500" y="3788150"/>
            <a:ext cx="946200" cy="49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400">
                <a:solidFill>
                  <a:srgbClr val="3F5378"/>
                </a:solidFill>
              </a:rPr>
              <a:t>Análisis y generación</a:t>
            </a:r>
            <a:endParaRPr sz="1400">
              <a:solidFill>
                <a:srgbClr val="3F5378"/>
              </a:solidFill>
            </a:endParaRPr>
          </a:p>
        </p:txBody>
      </p:sp>
      <p:sp>
        <p:nvSpPr>
          <p:cNvPr id="3944" name="Google Shape;3944;p115"/>
          <p:cNvSpPr txBox="1">
            <a:spLocks noGrp="1"/>
          </p:cNvSpPr>
          <p:nvPr>
            <p:ph type="subTitle" idx="4294967295"/>
          </p:nvPr>
        </p:nvSpPr>
        <p:spPr>
          <a:xfrm>
            <a:off x="2282400" y="3788150"/>
            <a:ext cx="946200" cy="49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400">
                <a:solidFill>
                  <a:srgbClr val="3F5378"/>
                </a:solidFill>
              </a:rPr>
              <a:t>Prototipo II</a:t>
            </a:r>
            <a:endParaRPr sz="1400">
              <a:solidFill>
                <a:srgbClr val="3F5378"/>
              </a:solidFill>
            </a:endParaRPr>
          </a:p>
        </p:txBody>
      </p:sp>
      <p:sp>
        <p:nvSpPr>
          <p:cNvPr id="3945" name="Google Shape;3945;p115"/>
          <p:cNvSpPr txBox="1">
            <a:spLocks noGrp="1"/>
          </p:cNvSpPr>
          <p:nvPr>
            <p:ph type="subTitle" idx="4294967295"/>
          </p:nvPr>
        </p:nvSpPr>
        <p:spPr>
          <a:xfrm>
            <a:off x="1159100" y="4659600"/>
            <a:ext cx="946200" cy="49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400">
                <a:solidFill>
                  <a:srgbClr val="3F5378"/>
                </a:solidFill>
              </a:rPr>
              <a:t>Vínculo CNEA</a:t>
            </a:r>
            <a:endParaRPr sz="1400">
              <a:solidFill>
                <a:srgbClr val="3F5378"/>
              </a:solidFill>
            </a:endParaRPr>
          </a:p>
        </p:txBody>
      </p:sp>
      <p:sp>
        <p:nvSpPr>
          <p:cNvPr id="3946" name="Google Shape;3946;p115"/>
          <p:cNvSpPr txBox="1">
            <a:spLocks noGrp="1"/>
          </p:cNvSpPr>
          <p:nvPr>
            <p:ph type="subTitle" idx="4294967295"/>
          </p:nvPr>
        </p:nvSpPr>
        <p:spPr>
          <a:xfrm>
            <a:off x="2282400" y="4659600"/>
            <a:ext cx="946200" cy="49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400">
                <a:solidFill>
                  <a:srgbClr val="3F5378"/>
                </a:solidFill>
              </a:rPr>
              <a:t>Prototipo HW CNEA</a:t>
            </a:r>
            <a:endParaRPr sz="1400">
              <a:solidFill>
                <a:srgbClr val="3F5378"/>
              </a:solidFill>
            </a:endParaRPr>
          </a:p>
        </p:txBody>
      </p:sp>
      <p:sp>
        <p:nvSpPr>
          <p:cNvPr id="3947" name="Google Shape;3947;p115"/>
          <p:cNvSpPr txBox="1">
            <a:spLocks noGrp="1"/>
          </p:cNvSpPr>
          <p:nvPr>
            <p:ph type="subTitle" idx="4294967295"/>
          </p:nvPr>
        </p:nvSpPr>
        <p:spPr>
          <a:xfrm>
            <a:off x="3405700" y="3788150"/>
            <a:ext cx="946200" cy="49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400">
                <a:solidFill>
                  <a:srgbClr val="3F5378"/>
                </a:solidFill>
              </a:rPr>
              <a:t>Gemelo digital</a:t>
            </a:r>
            <a:endParaRPr sz="1400">
              <a:solidFill>
                <a:srgbClr val="3F5378"/>
              </a:solidFill>
            </a:endParaRPr>
          </a:p>
        </p:txBody>
      </p:sp>
      <p:sp>
        <p:nvSpPr>
          <p:cNvPr id="3948" name="Google Shape;3948;p115"/>
          <p:cNvSpPr txBox="1">
            <a:spLocks noGrp="1"/>
          </p:cNvSpPr>
          <p:nvPr>
            <p:ph type="subTitle" idx="4294967295"/>
          </p:nvPr>
        </p:nvSpPr>
        <p:spPr>
          <a:xfrm>
            <a:off x="4544350" y="3756750"/>
            <a:ext cx="990600" cy="49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400">
                <a:solidFill>
                  <a:srgbClr val="3F5378"/>
                </a:solidFill>
              </a:rPr>
              <a:t>Pruebas en CENACAF</a:t>
            </a:r>
            <a:endParaRPr sz="1400">
              <a:solidFill>
                <a:srgbClr val="3F5378"/>
              </a:solidFill>
            </a:endParaRPr>
          </a:p>
        </p:txBody>
      </p:sp>
      <p:sp>
        <p:nvSpPr>
          <p:cNvPr id="3949" name="Google Shape;3949;p115"/>
          <p:cNvSpPr txBox="1">
            <a:spLocks noGrp="1"/>
          </p:cNvSpPr>
          <p:nvPr>
            <p:ph type="subTitle" idx="4294967295"/>
          </p:nvPr>
        </p:nvSpPr>
        <p:spPr>
          <a:xfrm>
            <a:off x="5663950" y="2783050"/>
            <a:ext cx="1073100" cy="49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400">
                <a:solidFill>
                  <a:srgbClr val="3F5378"/>
                </a:solidFill>
              </a:rPr>
              <a:t>Playa de maniobras</a:t>
            </a:r>
            <a:endParaRPr sz="1400">
              <a:solidFill>
                <a:srgbClr val="3F5378"/>
              </a:solidFill>
            </a:endParaRPr>
          </a:p>
        </p:txBody>
      </p:sp>
      <p:sp>
        <p:nvSpPr>
          <p:cNvPr id="3950" name="Google Shape;3950;p115"/>
          <p:cNvSpPr txBox="1">
            <a:spLocks noGrp="1"/>
          </p:cNvSpPr>
          <p:nvPr>
            <p:ph type="subTitle" idx="4294967295"/>
          </p:nvPr>
        </p:nvSpPr>
        <p:spPr>
          <a:xfrm>
            <a:off x="6803888" y="2847350"/>
            <a:ext cx="1150500" cy="49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400">
                <a:solidFill>
                  <a:srgbClr val="3F5378"/>
                </a:solidFill>
              </a:rPr>
              <a:t>Trenes de carga</a:t>
            </a:r>
            <a:endParaRPr sz="1400">
              <a:solidFill>
                <a:srgbClr val="3F5378"/>
              </a:solidFill>
            </a:endParaRPr>
          </a:p>
        </p:txBody>
      </p:sp>
      <p:sp>
        <p:nvSpPr>
          <p:cNvPr id="3951" name="Google Shape;3951;p115"/>
          <p:cNvSpPr/>
          <p:nvPr/>
        </p:nvSpPr>
        <p:spPr>
          <a:xfrm>
            <a:off x="188925" y="3495500"/>
            <a:ext cx="76200" cy="148200"/>
          </a:xfrm>
          <a:prstGeom prst="rect">
            <a:avLst/>
          </a:prstGeom>
          <a:solidFill>
            <a:srgbClr val="8BAB4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2" name="Google Shape;3952;p115"/>
          <p:cNvSpPr/>
          <p:nvPr/>
        </p:nvSpPr>
        <p:spPr>
          <a:xfrm>
            <a:off x="50800" y="3495500"/>
            <a:ext cx="76200" cy="148200"/>
          </a:xfrm>
          <a:prstGeom prst="rect">
            <a:avLst/>
          </a:prstGeom>
          <a:solidFill>
            <a:srgbClr val="8BAB4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3" name="Google Shape;3953;p115"/>
          <p:cNvSpPr/>
          <p:nvPr/>
        </p:nvSpPr>
        <p:spPr>
          <a:xfrm>
            <a:off x="9135425" y="3495500"/>
            <a:ext cx="76200" cy="148200"/>
          </a:xfrm>
          <a:prstGeom prst="rect">
            <a:avLst/>
          </a:prstGeom>
          <a:solidFill>
            <a:srgbClr val="8BAB4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4" name="Google Shape;3954;p115"/>
          <p:cNvSpPr/>
          <p:nvPr/>
        </p:nvSpPr>
        <p:spPr>
          <a:xfrm>
            <a:off x="8997300" y="3495500"/>
            <a:ext cx="76200" cy="148200"/>
          </a:xfrm>
          <a:prstGeom prst="rect">
            <a:avLst/>
          </a:prstGeom>
          <a:solidFill>
            <a:srgbClr val="8BAB4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5" name="Google Shape;3955;p115"/>
          <p:cNvSpPr/>
          <p:nvPr/>
        </p:nvSpPr>
        <p:spPr>
          <a:xfrm>
            <a:off x="8859175" y="3495500"/>
            <a:ext cx="76200" cy="148200"/>
          </a:xfrm>
          <a:prstGeom prst="rect">
            <a:avLst/>
          </a:prstGeom>
          <a:solidFill>
            <a:srgbClr val="8BAB4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6" name="Google Shape;3956;p115"/>
          <p:cNvSpPr/>
          <p:nvPr/>
        </p:nvSpPr>
        <p:spPr>
          <a:xfrm>
            <a:off x="8721050" y="3495500"/>
            <a:ext cx="76200" cy="148200"/>
          </a:xfrm>
          <a:prstGeom prst="rect">
            <a:avLst/>
          </a:prstGeom>
          <a:solidFill>
            <a:srgbClr val="8BAB4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7" name="Google Shape;3957;p115"/>
          <p:cNvSpPr/>
          <p:nvPr/>
        </p:nvSpPr>
        <p:spPr>
          <a:xfrm>
            <a:off x="8227600" y="3495500"/>
            <a:ext cx="76200" cy="148200"/>
          </a:xfrm>
          <a:prstGeom prst="rect">
            <a:avLst/>
          </a:prstGeom>
          <a:solidFill>
            <a:srgbClr val="8BAB4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8" name="Google Shape;3958;p115"/>
          <p:cNvSpPr/>
          <p:nvPr/>
        </p:nvSpPr>
        <p:spPr>
          <a:xfrm>
            <a:off x="8089475" y="3495500"/>
            <a:ext cx="76200" cy="148200"/>
          </a:xfrm>
          <a:prstGeom prst="rect">
            <a:avLst/>
          </a:prstGeom>
          <a:solidFill>
            <a:srgbClr val="8BAB4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9" name="Google Shape;3959;p115"/>
          <p:cNvSpPr/>
          <p:nvPr/>
        </p:nvSpPr>
        <p:spPr>
          <a:xfrm>
            <a:off x="7951350" y="3495500"/>
            <a:ext cx="76200" cy="148200"/>
          </a:xfrm>
          <a:prstGeom prst="rect">
            <a:avLst/>
          </a:prstGeom>
          <a:solidFill>
            <a:srgbClr val="8BAB4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0" name="Google Shape;3960;p115"/>
          <p:cNvSpPr/>
          <p:nvPr/>
        </p:nvSpPr>
        <p:spPr>
          <a:xfrm>
            <a:off x="7813225" y="3495500"/>
            <a:ext cx="76200" cy="148200"/>
          </a:xfrm>
          <a:prstGeom prst="rect">
            <a:avLst/>
          </a:prstGeom>
          <a:solidFill>
            <a:srgbClr val="8BAB4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1" name="Google Shape;3961;p115"/>
          <p:cNvSpPr/>
          <p:nvPr/>
        </p:nvSpPr>
        <p:spPr>
          <a:xfrm>
            <a:off x="7675100" y="3495500"/>
            <a:ext cx="76200" cy="148200"/>
          </a:xfrm>
          <a:prstGeom prst="rect">
            <a:avLst/>
          </a:prstGeom>
          <a:solidFill>
            <a:srgbClr val="8BAB4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2" name="Google Shape;3962;p115"/>
          <p:cNvSpPr/>
          <p:nvPr/>
        </p:nvSpPr>
        <p:spPr>
          <a:xfrm>
            <a:off x="7536975" y="3495500"/>
            <a:ext cx="76200" cy="148200"/>
          </a:xfrm>
          <a:prstGeom prst="rect">
            <a:avLst/>
          </a:prstGeom>
          <a:solidFill>
            <a:srgbClr val="8BAB4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3" name="Google Shape;3963;p115"/>
          <p:cNvSpPr/>
          <p:nvPr/>
        </p:nvSpPr>
        <p:spPr>
          <a:xfrm>
            <a:off x="4748450" y="3495500"/>
            <a:ext cx="76200" cy="148200"/>
          </a:xfrm>
          <a:prstGeom prst="rect">
            <a:avLst/>
          </a:prstGeom>
          <a:solidFill>
            <a:srgbClr val="8BAB4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4" name="Google Shape;3964;p115"/>
          <p:cNvSpPr/>
          <p:nvPr/>
        </p:nvSpPr>
        <p:spPr>
          <a:xfrm>
            <a:off x="4610325" y="3495500"/>
            <a:ext cx="76200" cy="148200"/>
          </a:xfrm>
          <a:prstGeom prst="rect">
            <a:avLst/>
          </a:prstGeom>
          <a:solidFill>
            <a:srgbClr val="8BAB4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5" name="Google Shape;3965;p115"/>
          <p:cNvSpPr/>
          <p:nvPr/>
        </p:nvSpPr>
        <p:spPr>
          <a:xfrm>
            <a:off x="4472200" y="3495500"/>
            <a:ext cx="76200" cy="148200"/>
          </a:xfrm>
          <a:prstGeom prst="rect">
            <a:avLst/>
          </a:prstGeom>
          <a:solidFill>
            <a:srgbClr val="8BAB4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6" name="Google Shape;3966;p115"/>
          <p:cNvSpPr/>
          <p:nvPr/>
        </p:nvSpPr>
        <p:spPr>
          <a:xfrm>
            <a:off x="4334075" y="3495500"/>
            <a:ext cx="76200" cy="148200"/>
          </a:xfrm>
          <a:prstGeom prst="rect">
            <a:avLst/>
          </a:prstGeom>
          <a:solidFill>
            <a:srgbClr val="8BAB4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7" name="Google Shape;3967;p115"/>
          <p:cNvSpPr/>
          <p:nvPr/>
        </p:nvSpPr>
        <p:spPr>
          <a:xfrm>
            <a:off x="4195950" y="3495500"/>
            <a:ext cx="76200" cy="148200"/>
          </a:xfrm>
          <a:prstGeom prst="rect">
            <a:avLst/>
          </a:prstGeom>
          <a:solidFill>
            <a:srgbClr val="8BAB4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8" name="Google Shape;3968;p115"/>
          <p:cNvSpPr/>
          <p:nvPr/>
        </p:nvSpPr>
        <p:spPr>
          <a:xfrm>
            <a:off x="4057825" y="3495500"/>
            <a:ext cx="76200" cy="148200"/>
          </a:xfrm>
          <a:prstGeom prst="rect">
            <a:avLst/>
          </a:prstGeom>
          <a:solidFill>
            <a:srgbClr val="8BAB4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9" name="Google Shape;3969;p115"/>
          <p:cNvSpPr/>
          <p:nvPr/>
        </p:nvSpPr>
        <p:spPr>
          <a:xfrm>
            <a:off x="7078288" y="3495500"/>
            <a:ext cx="76200" cy="148200"/>
          </a:xfrm>
          <a:prstGeom prst="rect">
            <a:avLst/>
          </a:prstGeom>
          <a:solidFill>
            <a:srgbClr val="8BAB4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0" name="Google Shape;3970;p115"/>
          <p:cNvSpPr/>
          <p:nvPr/>
        </p:nvSpPr>
        <p:spPr>
          <a:xfrm>
            <a:off x="6940163" y="3495500"/>
            <a:ext cx="76200" cy="148200"/>
          </a:xfrm>
          <a:prstGeom prst="rect">
            <a:avLst/>
          </a:prstGeom>
          <a:solidFill>
            <a:srgbClr val="8BAB4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1" name="Google Shape;3971;p115"/>
          <p:cNvSpPr/>
          <p:nvPr/>
        </p:nvSpPr>
        <p:spPr>
          <a:xfrm>
            <a:off x="6802038" y="3495500"/>
            <a:ext cx="76200" cy="148200"/>
          </a:xfrm>
          <a:prstGeom prst="rect">
            <a:avLst/>
          </a:prstGeom>
          <a:solidFill>
            <a:srgbClr val="8BAB4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2" name="Google Shape;3972;p115"/>
          <p:cNvSpPr/>
          <p:nvPr/>
        </p:nvSpPr>
        <p:spPr>
          <a:xfrm>
            <a:off x="6663913" y="3495500"/>
            <a:ext cx="76200" cy="148200"/>
          </a:xfrm>
          <a:prstGeom prst="rect">
            <a:avLst/>
          </a:prstGeom>
          <a:solidFill>
            <a:srgbClr val="8BAB4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3" name="Google Shape;3973;p115"/>
          <p:cNvSpPr/>
          <p:nvPr/>
        </p:nvSpPr>
        <p:spPr>
          <a:xfrm>
            <a:off x="6525788" y="3495500"/>
            <a:ext cx="76200" cy="148200"/>
          </a:xfrm>
          <a:prstGeom prst="rect">
            <a:avLst/>
          </a:prstGeom>
          <a:solidFill>
            <a:srgbClr val="8BAB4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4" name="Google Shape;3974;p115"/>
          <p:cNvSpPr/>
          <p:nvPr/>
        </p:nvSpPr>
        <p:spPr>
          <a:xfrm>
            <a:off x="6387663" y="3495500"/>
            <a:ext cx="76200" cy="148200"/>
          </a:xfrm>
          <a:prstGeom prst="rect">
            <a:avLst/>
          </a:prstGeom>
          <a:solidFill>
            <a:srgbClr val="8BAB4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5" name="Google Shape;3975;p115"/>
          <p:cNvSpPr/>
          <p:nvPr/>
        </p:nvSpPr>
        <p:spPr>
          <a:xfrm>
            <a:off x="5928975" y="3495500"/>
            <a:ext cx="76200" cy="148200"/>
          </a:xfrm>
          <a:prstGeom prst="rect">
            <a:avLst/>
          </a:prstGeom>
          <a:solidFill>
            <a:srgbClr val="8BAB4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6" name="Google Shape;3976;p115"/>
          <p:cNvSpPr/>
          <p:nvPr/>
        </p:nvSpPr>
        <p:spPr>
          <a:xfrm>
            <a:off x="5790850" y="3495500"/>
            <a:ext cx="76200" cy="148200"/>
          </a:xfrm>
          <a:prstGeom prst="rect">
            <a:avLst/>
          </a:prstGeom>
          <a:solidFill>
            <a:srgbClr val="8BAB4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7" name="Google Shape;3977;p115"/>
          <p:cNvSpPr/>
          <p:nvPr/>
        </p:nvSpPr>
        <p:spPr>
          <a:xfrm>
            <a:off x="5652725" y="3495500"/>
            <a:ext cx="76200" cy="148200"/>
          </a:xfrm>
          <a:prstGeom prst="rect">
            <a:avLst/>
          </a:prstGeom>
          <a:solidFill>
            <a:srgbClr val="8BAB4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8" name="Google Shape;3978;p115"/>
          <p:cNvSpPr/>
          <p:nvPr/>
        </p:nvSpPr>
        <p:spPr>
          <a:xfrm>
            <a:off x="5514600" y="3495500"/>
            <a:ext cx="76200" cy="148200"/>
          </a:xfrm>
          <a:prstGeom prst="rect">
            <a:avLst/>
          </a:prstGeom>
          <a:solidFill>
            <a:srgbClr val="8BAB4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9" name="Google Shape;3979;p115"/>
          <p:cNvSpPr/>
          <p:nvPr/>
        </p:nvSpPr>
        <p:spPr>
          <a:xfrm>
            <a:off x="5376475" y="3495500"/>
            <a:ext cx="76200" cy="148200"/>
          </a:xfrm>
          <a:prstGeom prst="rect">
            <a:avLst/>
          </a:prstGeom>
          <a:solidFill>
            <a:srgbClr val="8BAB4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0" name="Google Shape;3980;p115"/>
          <p:cNvSpPr/>
          <p:nvPr/>
        </p:nvSpPr>
        <p:spPr>
          <a:xfrm>
            <a:off x="5238350" y="3495500"/>
            <a:ext cx="76200" cy="148200"/>
          </a:xfrm>
          <a:prstGeom prst="rect">
            <a:avLst/>
          </a:prstGeom>
          <a:solidFill>
            <a:srgbClr val="8BAB4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1" name="Google Shape;3981;p115"/>
          <p:cNvSpPr/>
          <p:nvPr/>
        </p:nvSpPr>
        <p:spPr>
          <a:xfrm>
            <a:off x="4815600" y="4209400"/>
            <a:ext cx="457200" cy="457200"/>
          </a:xfrm>
          <a:prstGeom prst="donut">
            <a:avLst>
              <a:gd name="adj" fmla="val 22874"/>
            </a:avLst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2" name="Google Shape;3982;p115"/>
          <p:cNvSpPr/>
          <p:nvPr/>
        </p:nvSpPr>
        <p:spPr>
          <a:xfrm>
            <a:off x="2941750" y="4363900"/>
            <a:ext cx="1882800" cy="1482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3" name="Google Shape;3983;p115"/>
          <p:cNvSpPr txBox="1">
            <a:spLocks noGrp="1"/>
          </p:cNvSpPr>
          <p:nvPr>
            <p:ph type="subTitle" idx="4294967295"/>
          </p:nvPr>
        </p:nvSpPr>
        <p:spPr>
          <a:xfrm>
            <a:off x="4571100" y="4693850"/>
            <a:ext cx="946200" cy="49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400">
                <a:solidFill>
                  <a:srgbClr val="3F5378"/>
                </a:solidFill>
              </a:rPr>
              <a:t>Prototipo redundado</a:t>
            </a:r>
            <a:endParaRPr sz="1400">
              <a:solidFill>
                <a:srgbClr val="3F5378"/>
              </a:solidFill>
            </a:endParaRPr>
          </a:p>
        </p:txBody>
      </p:sp>
      <p:sp>
        <p:nvSpPr>
          <p:cNvPr id="3984" name="Google Shape;3984;p115"/>
          <p:cNvSpPr/>
          <p:nvPr/>
        </p:nvSpPr>
        <p:spPr>
          <a:xfrm>
            <a:off x="3579075" y="2529288"/>
            <a:ext cx="457200" cy="457200"/>
          </a:xfrm>
          <a:prstGeom prst="donut">
            <a:avLst>
              <a:gd name="adj" fmla="val 22874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5" name="Google Shape;3985;p115"/>
          <p:cNvSpPr/>
          <p:nvPr/>
        </p:nvSpPr>
        <p:spPr>
          <a:xfrm>
            <a:off x="4794175" y="2529300"/>
            <a:ext cx="457200" cy="457200"/>
          </a:xfrm>
          <a:prstGeom prst="donut">
            <a:avLst>
              <a:gd name="adj" fmla="val 22874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6" name="Google Shape;3986;p115"/>
          <p:cNvSpPr txBox="1">
            <a:spLocks noGrp="1"/>
          </p:cNvSpPr>
          <p:nvPr>
            <p:ph type="subTitle" idx="4294967295"/>
          </p:nvPr>
        </p:nvSpPr>
        <p:spPr>
          <a:xfrm>
            <a:off x="3334575" y="2239859"/>
            <a:ext cx="946200" cy="36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400">
                <a:solidFill>
                  <a:srgbClr val="3F5378"/>
                </a:solidFill>
              </a:rPr>
              <a:t>RailML</a:t>
            </a:r>
            <a:endParaRPr sz="1400">
              <a:solidFill>
                <a:srgbClr val="3F5378"/>
              </a:solidFill>
            </a:endParaRPr>
          </a:p>
        </p:txBody>
      </p:sp>
      <p:sp>
        <p:nvSpPr>
          <p:cNvPr id="3987" name="Google Shape;3987;p115"/>
          <p:cNvSpPr txBox="1">
            <a:spLocks noGrp="1"/>
          </p:cNvSpPr>
          <p:nvPr>
            <p:ph type="subTitle" idx="4294967295"/>
          </p:nvPr>
        </p:nvSpPr>
        <p:spPr>
          <a:xfrm>
            <a:off x="4456263" y="2118075"/>
            <a:ext cx="1150500" cy="49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400">
                <a:solidFill>
                  <a:srgbClr val="3F5378"/>
                </a:solidFill>
              </a:rPr>
              <a:t>Verificación y Validación</a:t>
            </a:r>
            <a:endParaRPr sz="1400">
              <a:solidFill>
                <a:srgbClr val="3F5378"/>
              </a:solidFill>
            </a:endParaRPr>
          </a:p>
        </p:txBody>
      </p:sp>
      <p:sp>
        <p:nvSpPr>
          <p:cNvPr id="3988" name="Google Shape;3988;p115"/>
          <p:cNvSpPr/>
          <p:nvPr/>
        </p:nvSpPr>
        <p:spPr>
          <a:xfrm>
            <a:off x="4028800" y="2683788"/>
            <a:ext cx="792900" cy="148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989" name="Google Shape;3989;p115"/>
          <p:cNvCxnSpPr/>
          <p:nvPr/>
        </p:nvCxnSpPr>
        <p:spPr>
          <a:xfrm>
            <a:off x="1036650" y="1580350"/>
            <a:ext cx="6900" cy="3500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3990" name="Google Shape;3990;p115"/>
          <p:cNvCxnSpPr/>
          <p:nvPr/>
        </p:nvCxnSpPr>
        <p:spPr>
          <a:xfrm>
            <a:off x="2167450" y="1580350"/>
            <a:ext cx="6900" cy="3500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3991" name="Google Shape;3991;p115"/>
          <p:cNvCxnSpPr/>
          <p:nvPr/>
        </p:nvCxnSpPr>
        <p:spPr>
          <a:xfrm>
            <a:off x="3318775" y="1580350"/>
            <a:ext cx="6900" cy="3500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3992" name="Google Shape;3992;p115"/>
          <p:cNvCxnSpPr/>
          <p:nvPr/>
        </p:nvCxnSpPr>
        <p:spPr>
          <a:xfrm>
            <a:off x="4437788" y="1580350"/>
            <a:ext cx="6900" cy="3500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3993" name="Google Shape;3993;p115"/>
          <p:cNvCxnSpPr/>
          <p:nvPr/>
        </p:nvCxnSpPr>
        <p:spPr>
          <a:xfrm>
            <a:off x="5618313" y="1580350"/>
            <a:ext cx="6900" cy="3500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3994" name="Google Shape;3994;p115"/>
          <p:cNvSpPr/>
          <p:nvPr/>
        </p:nvSpPr>
        <p:spPr>
          <a:xfrm>
            <a:off x="8271900" y="3340988"/>
            <a:ext cx="457200" cy="457200"/>
          </a:xfrm>
          <a:prstGeom prst="donut">
            <a:avLst>
              <a:gd name="adj" fmla="val 22874"/>
            </a:avLst>
          </a:prstGeom>
          <a:solidFill>
            <a:srgbClr val="8BAB4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995" name="Google Shape;3995;p115"/>
          <p:cNvCxnSpPr/>
          <p:nvPr/>
        </p:nvCxnSpPr>
        <p:spPr>
          <a:xfrm>
            <a:off x="6767625" y="1526200"/>
            <a:ext cx="6900" cy="3500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3996" name="Google Shape;3996;p115"/>
          <p:cNvSpPr txBox="1">
            <a:spLocks noGrp="1"/>
          </p:cNvSpPr>
          <p:nvPr>
            <p:ph type="subTitle" idx="4294967295"/>
          </p:nvPr>
        </p:nvSpPr>
        <p:spPr>
          <a:xfrm>
            <a:off x="8161238" y="1526200"/>
            <a:ext cx="844200" cy="49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>
                <a:solidFill>
                  <a:srgbClr val="3F5378"/>
                </a:solidFill>
              </a:rPr>
              <a:t>2025</a:t>
            </a:r>
            <a:endParaRPr>
              <a:solidFill>
                <a:srgbClr val="3F5378"/>
              </a:solidFill>
            </a:endParaRPr>
          </a:p>
        </p:txBody>
      </p:sp>
      <p:sp>
        <p:nvSpPr>
          <p:cNvPr id="3997" name="Google Shape;3997;p115"/>
          <p:cNvSpPr txBox="1">
            <a:spLocks noGrp="1"/>
          </p:cNvSpPr>
          <p:nvPr>
            <p:ph type="subTitle" idx="4294967295"/>
          </p:nvPr>
        </p:nvSpPr>
        <p:spPr>
          <a:xfrm>
            <a:off x="7916925" y="2856950"/>
            <a:ext cx="1237800" cy="49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400">
                <a:solidFill>
                  <a:srgbClr val="3F5378"/>
                </a:solidFill>
              </a:rPr>
              <a:t>Líneas de pasajeros</a:t>
            </a:r>
            <a:endParaRPr sz="1400">
              <a:solidFill>
                <a:srgbClr val="3F5378"/>
              </a:solidFill>
            </a:endParaRPr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2" name="Google Shape;4002;p116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Conclusiones</a:t>
            </a:r>
            <a:endParaRPr/>
          </a:p>
        </p:txBody>
      </p:sp>
      <p:sp>
        <p:nvSpPr>
          <p:cNvPr id="4003" name="Google Shape;4003;p116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4" name="Google Shape;4004;p116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135</a:t>
            </a:fld>
            <a:endParaRPr/>
          </a:p>
        </p:txBody>
      </p:sp>
      <p:sp>
        <p:nvSpPr>
          <p:cNvPr id="4005" name="Google Shape;4005;p116"/>
          <p:cNvSpPr txBox="1">
            <a:spLocks noGrp="1"/>
          </p:cNvSpPr>
          <p:nvPr>
            <p:ph type="body" idx="1"/>
          </p:nvPr>
        </p:nvSpPr>
        <p:spPr>
          <a:xfrm>
            <a:off x="75575" y="1325000"/>
            <a:ext cx="9068400" cy="315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556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000"/>
              <a:buChar char="▰"/>
            </a:pPr>
            <a:r>
              <a:rPr lang="en" sz="2000"/>
              <a:t>Analizador de redes ferroviarias analiza correctamente las topologías.</a:t>
            </a:r>
            <a:endParaRPr sz="2000"/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▰"/>
            </a:pPr>
            <a:r>
              <a:rPr lang="en" sz="2000"/>
              <a:t>Generador de código en VHDL implementa el sistema para casi cualquier topología.</a:t>
            </a:r>
            <a:endParaRPr sz="2000"/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▰"/>
            </a:pPr>
            <a:r>
              <a:rPr lang="en" sz="2000"/>
              <a:t>El generador de tramas facilita la verificación de los sistemas generados.</a:t>
            </a:r>
            <a:endParaRPr sz="2000"/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▰"/>
            </a:pPr>
            <a:r>
              <a:rPr lang="en" sz="2000"/>
              <a:t>Publicación de artículos en </a:t>
            </a:r>
            <a:r>
              <a:rPr lang="en" sz="2000" b="1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IEEE</a:t>
            </a:r>
            <a:r>
              <a:rPr lang="en" sz="2000"/>
              <a:t> Latin America y el CASE 2019/2020.</a:t>
            </a:r>
            <a:endParaRPr sz="2000"/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▰"/>
            </a:pPr>
            <a:r>
              <a:rPr lang="en" sz="2000"/>
              <a:t>El enfoque geográfico es mucho más escalable que el enfoque funcional.</a:t>
            </a:r>
            <a:endParaRPr sz="2000"/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▰"/>
            </a:pPr>
            <a:r>
              <a:rPr lang="en" sz="2000"/>
              <a:t>El enfoque geográfico es fácilmente testeable y compatible con el estandar </a:t>
            </a:r>
            <a:r>
              <a:rPr lang="en" sz="2000" b="1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RailML</a:t>
            </a:r>
            <a:r>
              <a:rPr lang="en" sz="2000">
                <a:solidFill>
                  <a:srgbClr val="000000"/>
                </a:solidFill>
              </a:rPr>
              <a:t>.</a:t>
            </a:r>
            <a:endParaRPr sz="20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0" name="Google Shape;4010;p117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Próximos pasos</a:t>
            </a:r>
            <a:endParaRPr/>
          </a:p>
        </p:txBody>
      </p:sp>
      <p:sp>
        <p:nvSpPr>
          <p:cNvPr id="4011" name="Google Shape;4011;p117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2" name="Google Shape;4012;p117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136</a:t>
            </a:fld>
            <a:endParaRPr/>
          </a:p>
        </p:txBody>
      </p:sp>
      <p:sp>
        <p:nvSpPr>
          <p:cNvPr id="4013" name="Google Shape;4013;p117"/>
          <p:cNvSpPr txBox="1">
            <a:spLocks noGrp="1"/>
          </p:cNvSpPr>
          <p:nvPr>
            <p:ph type="body" idx="1"/>
          </p:nvPr>
        </p:nvSpPr>
        <p:spPr>
          <a:xfrm>
            <a:off x="82175" y="1325000"/>
            <a:ext cx="8919000" cy="314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556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000"/>
              <a:buChar char="▰"/>
            </a:pPr>
            <a:r>
              <a:rPr lang="en" sz="2000"/>
              <a:t>Optimización del analizador de grafos ferroviarios.</a:t>
            </a:r>
            <a:endParaRPr sz="2000"/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▰"/>
            </a:pPr>
            <a:r>
              <a:rPr lang="en" sz="2000"/>
              <a:t>Integración con la </a:t>
            </a:r>
            <a:r>
              <a:rPr lang="en" sz="2000">
                <a:solidFill>
                  <a:srgbClr val="FF9800"/>
                </a:solidFill>
              </a:rPr>
              <a:t>interfaz gráfica</a:t>
            </a:r>
            <a:r>
              <a:rPr lang="en" sz="2000"/>
              <a:t> desarrollada en UTN Facultad Regional Haedo.</a:t>
            </a:r>
            <a:endParaRPr sz="2000"/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▰"/>
            </a:pPr>
            <a:r>
              <a:rPr lang="en" sz="2000"/>
              <a:t>Realización de </a:t>
            </a:r>
            <a:r>
              <a:rPr lang="en" sz="2000">
                <a:solidFill>
                  <a:srgbClr val="FF9800"/>
                </a:solidFill>
              </a:rPr>
              <a:t>pruebas en paralelo</a:t>
            </a:r>
            <a:r>
              <a:rPr lang="en" sz="2000"/>
              <a:t> con la estación Olivos y una </a:t>
            </a:r>
            <a:r>
              <a:rPr lang="en" sz="2000">
                <a:solidFill>
                  <a:srgbClr val="FF9800"/>
                </a:solidFill>
              </a:rPr>
              <a:t>locación real</a:t>
            </a:r>
            <a:r>
              <a:rPr lang="en" sz="2000"/>
              <a:t>.</a:t>
            </a:r>
            <a:endParaRPr sz="2000"/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▰"/>
            </a:pPr>
            <a:r>
              <a:rPr lang="en" sz="2000"/>
              <a:t>Migración al hardware de CNEA y aplicación de </a:t>
            </a:r>
            <a:r>
              <a:rPr lang="en" sz="2000" b="1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redundancia y diversidad</a:t>
            </a:r>
            <a:r>
              <a:rPr lang="en" sz="2000"/>
              <a:t>.</a:t>
            </a:r>
            <a:endParaRPr sz="2000"/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▰"/>
            </a:pPr>
            <a:r>
              <a:rPr lang="en" sz="2000" b="1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Automatización de los ensayos</a:t>
            </a:r>
            <a:r>
              <a:rPr lang="en" sz="2000"/>
              <a:t> con COCOTB.</a:t>
            </a:r>
            <a:endParaRPr sz="2000"/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▰"/>
            </a:pPr>
            <a:r>
              <a:rPr lang="en" sz="2000"/>
              <a:t>Determinación de los </a:t>
            </a:r>
            <a:r>
              <a:rPr lang="en" sz="2000">
                <a:solidFill>
                  <a:srgbClr val="FF9800"/>
                </a:solidFill>
              </a:rPr>
              <a:t>niveles RAMS</a:t>
            </a:r>
            <a:r>
              <a:rPr lang="en" sz="2000"/>
              <a:t> alcanzados.</a:t>
            </a:r>
            <a:endParaRPr sz="2000"/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6" name="Google Shape;4536;p120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137</a:t>
            </a:fld>
            <a:endParaRPr/>
          </a:p>
        </p:txBody>
      </p:sp>
      <p:sp>
        <p:nvSpPr>
          <p:cNvPr id="4537" name="Google Shape;4537;p120"/>
          <p:cNvSpPr txBox="1">
            <a:spLocks noGrp="1"/>
          </p:cNvSpPr>
          <p:nvPr>
            <p:ph type="ctrTitle" idx="4294967295"/>
          </p:nvPr>
        </p:nvSpPr>
        <p:spPr>
          <a:xfrm>
            <a:off x="1275150" y="2364400"/>
            <a:ext cx="65937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FF9800"/>
                </a:solidFill>
              </a:rPr>
              <a:t>¡Muchas gracias!</a:t>
            </a:r>
            <a:endParaRPr sz="6000">
              <a:solidFill>
                <a:srgbClr val="FF9800"/>
              </a:solidFill>
            </a:endParaRPr>
          </a:p>
        </p:txBody>
      </p:sp>
      <p:sp>
        <p:nvSpPr>
          <p:cNvPr id="4538" name="Google Shape;4538;p120"/>
          <p:cNvSpPr txBox="1">
            <a:spLocks noGrp="1"/>
          </p:cNvSpPr>
          <p:nvPr>
            <p:ph type="subTitle" idx="4294967295"/>
          </p:nvPr>
        </p:nvSpPr>
        <p:spPr>
          <a:xfrm>
            <a:off x="1275150" y="3230000"/>
            <a:ext cx="6593700" cy="134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/>
              <a:t>¿Alguna pregunta?</a:t>
            </a:r>
            <a:endParaRPr sz="30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 b="1"/>
          </a:p>
        </p:txBody>
      </p:sp>
      <p:grpSp>
        <p:nvGrpSpPr>
          <p:cNvPr id="4539" name="Google Shape;4539;p120"/>
          <p:cNvGrpSpPr/>
          <p:nvPr/>
        </p:nvGrpSpPr>
        <p:grpSpPr>
          <a:xfrm>
            <a:off x="3996210" y="966817"/>
            <a:ext cx="1197664" cy="1126777"/>
            <a:chOff x="5972700" y="2330200"/>
            <a:chExt cx="411625" cy="387275"/>
          </a:xfrm>
        </p:grpSpPr>
        <p:sp>
          <p:nvSpPr>
            <p:cNvPr id="4540" name="Google Shape;4540;p120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l" t="t" r="r" b="b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9050" cap="rnd" cmpd="sng">
              <a:solidFill>
                <a:srgbClr val="3F537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1" name="Google Shape;4541;p120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l" t="t" r="r" b="b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9050" cap="rnd" cmpd="sng">
              <a:solidFill>
                <a:srgbClr val="3F537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18"/>
          <p:cNvSpPr/>
          <p:nvPr/>
        </p:nvSpPr>
        <p:spPr>
          <a:xfrm>
            <a:off x="4756850" y="1315725"/>
            <a:ext cx="699900" cy="3813900"/>
          </a:xfrm>
          <a:prstGeom prst="rect">
            <a:avLst/>
          </a:prstGeom>
          <a:solidFill>
            <a:srgbClr val="999999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90" name="Google Shape;290;p18"/>
          <p:cNvCxnSpPr>
            <a:stCxn id="289" idx="0"/>
            <a:endCxn id="289" idx="2"/>
          </p:cNvCxnSpPr>
          <p:nvPr/>
        </p:nvCxnSpPr>
        <p:spPr>
          <a:xfrm>
            <a:off x="5106800" y="1315725"/>
            <a:ext cx="0" cy="38139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dash"/>
            <a:round/>
            <a:headEnd type="none" w="med" len="med"/>
            <a:tailEnd type="none" w="med" len="med"/>
          </a:ln>
        </p:spPr>
      </p:cxnSp>
      <p:grpSp>
        <p:nvGrpSpPr>
          <p:cNvPr id="291" name="Google Shape;291;p18"/>
          <p:cNvGrpSpPr/>
          <p:nvPr/>
        </p:nvGrpSpPr>
        <p:grpSpPr>
          <a:xfrm flipH="1">
            <a:off x="4895143" y="1720187"/>
            <a:ext cx="1071830" cy="919058"/>
            <a:chOff x="257027" y="495150"/>
            <a:chExt cx="6649067" cy="8054850"/>
          </a:xfrm>
        </p:grpSpPr>
        <p:cxnSp>
          <p:nvCxnSpPr>
            <p:cNvPr id="292" name="Google Shape;292;p18"/>
            <p:cNvCxnSpPr>
              <a:stCxn id="293" idx="7"/>
            </p:cNvCxnSpPr>
            <p:nvPr/>
          </p:nvCxnSpPr>
          <p:spPr>
            <a:xfrm rot="10800000" flipH="1">
              <a:off x="1133289" y="3044798"/>
              <a:ext cx="588000" cy="420600"/>
            </a:xfrm>
            <a:prstGeom prst="straightConnector1">
              <a:avLst/>
            </a:prstGeom>
            <a:noFill/>
            <a:ln w="762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4" name="Google Shape;294;p18"/>
            <p:cNvCxnSpPr>
              <a:endCxn id="295" idx="1"/>
            </p:cNvCxnSpPr>
            <p:nvPr/>
          </p:nvCxnSpPr>
          <p:spPr>
            <a:xfrm>
              <a:off x="1711811" y="3049898"/>
              <a:ext cx="588000" cy="415500"/>
            </a:xfrm>
            <a:prstGeom prst="straightConnector1">
              <a:avLst/>
            </a:prstGeom>
            <a:noFill/>
            <a:ln w="762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96" name="Google Shape;296;p18"/>
            <p:cNvSpPr/>
            <p:nvPr/>
          </p:nvSpPr>
          <p:spPr>
            <a:xfrm rot="5400000">
              <a:off x="-2125700" y="4162800"/>
              <a:ext cx="7684500" cy="349200"/>
            </a:xfrm>
            <a:prstGeom prst="roundRect">
              <a:avLst>
                <a:gd name="adj" fmla="val 16667"/>
              </a:avLst>
            </a:prstGeom>
            <a:solidFill>
              <a:srgbClr val="B7B7B7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18"/>
            <p:cNvSpPr/>
            <p:nvPr/>
          </p:nvSpPr>
          <p:spPr>
            <a:xfrm>
              <a:off x="970450" y="7782600"/>
              <a:ext cx="1492200" cy="7674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999999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98" name="Google Shape;298;p18"/>
            <p:cNvGrpSpPr/>
            <p:nvPr/>
          </p:nvGrpSpPr>
          <p:grpSpPr>
            <a:xfrm>
              <a:off x="687856" y="616756"/>
              <a:ext cx="2057400" cy="1936800"/>
              <a:chOff x="3982031" y="2007556"/>
              <a:chExt cx="2057400" cy="1936800"/>
            </a:xfrm>
          </p:grpSpPr>
          <p:sp>
            <p:nvSpPr>
              <p:cNvPr id="299" name="Google Shape;299;p18"/>
              <p:cNvSpPr/>
              <p:nvPr/>
            </p:nvSpPr>
            <p:spPr>
              <a:xfrm rot="7798766">
                <a:off x="4839840" y="1777110"/>
                <a:ext cx="341783" cy="2397666"/>
              </a:xfrm>
              <a:prstGeom prst="roundRect">
                <a:avLst>
                  <a:gd name="adj" fmla="val 16667"/>
                </a:avLst>
              </a:prstGeom>
              <a:solidFill>
                <a:srgbClr val="FFFFFF"/>
              </a:solidFill>
              <a:ln w="9525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" name="Google Shape;300;p18"/>
              <p:cNvSpPr/>
              <p:nvPr/>
            </p:nvSpPr>
            <p:spPr>
              <a:xfrm rot="2700000">
                <a:off x="4839970" y="1777198"/>
                <a:ext cx="341533" cy="2397516"/>
              </a:xfrm>
              <a:prstGeom prst="roundRect">
                <a:avLst>
                  <a:gd name="adj" fmla="val 16667"/>
                </a:avLst>
              </a:prstGeom>
              <a:solidFill>
                <a:srgbClr val="FFFFFF"/>
              </a:solidFill>
              <a:ln w="9525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" name="Google Shape;301;p18"/>
              <p:cNvSpPr txBox="1"/>
              <p:nvPr/>
            </p:nvSpPr>
            <p:spPr>
              <a:xfrm rot="2423538">
                <a:off x="3977376" y="2385031"/>
                <a:ext cx="1061545" cy="32923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1"/>
              </a:p>
            </p:txBody>
          </p:sp>
          <p:sp>
            <p:nvSpPr>
              <p:cNvPr id="302" name="Google Shape;302;p18"/>
              <p:cNvSpPr txBox="1"/>
              <p:nvPr/>
            </p:nvSpPr>
            <p:spPr>
              <a:xfrm rot="2423680">
                <a:off x="5011698" y="3225706"/>
                <a:ext cx="956409" cy="32923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1"/>
              </a:p>
            </p:txBody>
          </p:sp>
          <p:sp>
            <p:nvSpPr>
              <p:cNvPr id="303" name="Google Shape;303;p18"/>
              <p:cNvSpPr txBox="1"/>
              <p:nvPr/>
            </p:nvSpPr>
            <p:spPr>
              <a:xfrm rot="-2699615">
                <a:off x="4091914" y="2758363"/>
                <a:ext cx="1895824" cy="32922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1"/>
              </a:p>
            </p:txBody>
          </p:sp>
        </p:grpSp>
        <p:grpSp>
          <p:nvGrpSpPr>
            <p:cNvPr id="304" name="Google Shape;304;p18"/>
            <p:cNvGrpSpPr/>
            <p:nvPr/>
          </p:nvGrpSpPr>
          <p:grpSpPr>
            <a:xfrm rot="-2700000">
              <a:off x="-553945" y="4117563"/>
              <a:ext cx="8271011" cy="1132189"/>
              <a:chOff x="12901750" y="5897425"/>
              <a:chExt cx="8271091" cy="1132200"/>
            </a:xfrm>
          </p:grpSpPr>
          <p:grpSp>
            <p:nvGrpSpPr>
              <p:cNvPr id="305" name="Google Shape;305;p18"/>
              <p:cNvGrpSpPr/>
              <p:nvPr/>
            </p:nvGrpSpPr>
            <p:grpSpPr>
              <a:xfrm rot="5400000">
                <a:off x="17941867" y="3417921"/>
                <a:ext cx="370717" cy="6091231"/>
                <a:chOff x="941300" y="167475"/>
                <a:chExt cx="216300" cy="2675700"/>
              </a:xfrm>
            </p:grpSpPr>
            <p:sp>
              <p:nvSpPr>
                <p:cNvPr id="306" name="Google Shape;306;p18"/>
                <p:cNvSpPr/>
                <p:nvPr/>
              </p:nvSpPr>
              <p:spPr>
                <a:xfrm>
                  <a:off x="941300" y="1653975"/>
                  <a:ext cx="216300" cy="297300"/>
                </a:xfrm>
                <a:prstGeom prst="rect">
                  <a:avLst/>
                </a:prstGeom>
                <a:solidFill>
                  <a:srgbClr val="FF0000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7" name="Google Shape;307;p18"/>
                <p:cNvSpPr/>
                <p:nvPr/>
              </p:nvSpPr>
              <p:spPr>
                <a:xfrm>
                  <a:off x="941300" y="1356675"/>
                  <a:ext cx="216300" cy="297300"/>
                </a:xfrm>
                <a:prstGeom prst="rect">
                  <a:avLst/>
                </a:prstGeom>
                <a:solidFill>
                  <a:srgbClr val="FFFFFF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8" name="Google Shape;308;p18"/>
                <p:cNvSpPr/>
                <p:nvPr/>
              </p:nvSpPr>
              <p:spPr>
                <a:xfrm>
                  <a:off x="941300" y="1059375"/>
                  <a:ext cx="216300" cy="297300"/>
                </a:xfrm>
                <a:prstGeom prst="rect">
                  <a:avLst/>
                </a:prstGeom>
                <a:solidFill>
                  <a:srgbClr val="FF0000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9" name="Google Shape;309;p18"/>
                <p:cNvSpPr/>
                <p:nvPr/>
              </p:nvSpPr>
              <p:spPr>
                <a:xfrm>
                  <a:off x="941300" y="762075"/>
                  <a:ext cx="216300" cy="297300"/>
                </a:xfrm>
                <a:prstGeom prst="rect">
                  <a:avLst/>
                </a:prstGeom>
                <a:solidFill>
                  <a:srgbClr val="FFFFFF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0" name="Google Shape;310;p18"/>
                <p:cNvSpPr/>
                <p:nvPr/>
              </p:nvSpPr>
              <p:spPr>
                <a:xfrm>
                  <a:off x="941300" y="464775"/>
                  <a:ext cx="216300" cy="297300"/>
                </a:xfrm>
                <a:prstGeom prst="rect">
                  <a:avLst/>
                </a:prstGeom>
                <a:solidFill>
                  <a:srgbClr val="FF0000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1" name="Google Shape;311;p18"/>
                <p:cNvSpPr/>
                <p:nvPr/>
              </p:nvSpPr>
              <p:spPr>
                <a:xfrm>
                  <a:off x="941300" y="167475"/>
                  <a:ext cx="216300" cy="297300"/>
                </a:xfrm>
                <a:prstGeom prst="rect">
                  <a:avLst/>
                </a:prstGeom>
                <a:solidFill>
                  <a:srgbClr val="FFFFFF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2" name="Google Shape;312;p18"/>
                <p:cNvSpPr/>
                <p:nvPr/>
              </p:nvSpPr>
              <p:spPr>
                <a:xfrm>
                  <a:off x="941300" y="2545875"/>
                  <a:ext cx="216300" cy="297300"/>
                </a:xfrm>
                <a:prstGeom prst="rect">
                  <a:avLst/>
                </a:prstGeom>
                <a:solidFill>
                  <a:srgbClr val="FFFFFF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3" name="Google Shape;313;p18"/>
                <p:cNvSpPr/>
                <p:nvPr/>
              </p:nvSpPr>
              <p:spPr>
                <a:xfrm>
                  <a:off x="941300" y="2248575"/>
                  <a:ext cx="216300" cy="297300"/>
                </a:xfrm>
                <a:prstGeom prst="rect">
                  <a:avLst/>
                </a:prstGeom>
                <a:solidFill>
                  <a:srgbClr val="FF0000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4" name="Google Shape;314;p18"/>
                <p:cNvSpPr/>
                <p:nvPr/>
              </p:nvSpPr>
              <p:spPr>
                <a:xfrm>
                  <a:off x="941300" y="1951275"/>
                  <a:ext cx="216300" cy="297300"/>
                </a:xfrm>
                <a:prstGeom prst="rect">
                  <a:avLst/>
                </a:prstGeom>
                <a:solidFill>
                  <a:srgbClr val="FFFFFF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15" name="Google Shape;315;p18"/>
              <p:cNvSpPr/>
              <p:nvPr/>
            </p:nvSpPr>
            <p:spPr>
              <a:xfrm rot="5400000">
                <a:off x="13878600" y="5717425"/>
                <a:ext cx="1132200" cy="1492200"/>
              </a:xfrm>
              <a:prstGeom prst="roundRect">
                <a:avLst>
                  <a:gd name="adj" fmla="val 16667"/>
                </a:avLst>
              </a:pr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" name="Google Shape;316;p18"/>
              <p:cNvSpPr/>
              <p:nvPr/>
            </p:nvSpPr>
            <p:spPr>
              <a:xfrm rot="5400000">
                <a:off x="12967000" y="6052820"/>
                <a:ext cx="690900" cy="821400"/>
              </a:xfrm>
              <a:prstGeom prst="roundRect">
                <a:avLst>
                  <a:gd name="adj" fmla="val 16667"/>
                </a:avLst>
              </a:pr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17" name="Google Shape;317;p18"/>
            <p:cNvSpPr/>
            <p:nvPr/>
          </p:nvSpPr>
          <p:spPr>
            <a:xfrm>
              <a:off x="511050" y="3205025"/>
              <a:ext cx="914400" cy="857400"/>
            </a:xfrm>
            <a:prstGeom prst="ellipse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18"/>
            <p:cNvSpPr/>
            <p:nvPr/>
          </p:nvSpPr>
          <p:spPr>
            <a:xfrm>
              <a:off x="734850" y="3395675"/>
              <a:ext cx="466800" cy="4761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18"/>
            <p:cNvSpPr/>
            <p:nvPr/>
          </p:nvSpPr>
          <p:spPr>
            <a:xfrm>
              <a:off x="2007650" y="3205025"/>
              <a:ext cx="914400" cy="857400"/>
            </a:xfrm>
            <a:prstGeom prst="ellipse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18"/>
            <p:cNvSpPr/>
            <p:nvPr/>
          </p:nvSpPr>
          <p:spPr>
            <a:xfrm>
              <a:off x="2231450" y="3395675"/>
              <a:ext cx="466800" cy="4761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9" name="Google Shape;319;p18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Estación ferroviaria típica</a:t>
            </a:r>
            <a:endParaRPr/>
          </a:p>
        </p:txBody>
      </p:sp>
      <p:sp>
        <p:nvSpPr>
          <p:cNvPr id="320" name="Google Shape;320;p18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321" name="Google Shape;321;p18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p18"/>
          <p:cNvSpPr txBox="1">
            <a:spLocks noGrp="1"/>
          </p:cNvSpPr>
          <p:nvPr>
            <p:ph type="body" idx="1"/>
          </p:nvPr>
        </p:nvSpPr>
        <p:spPr>
          <a:xfrm>
            <a:off x="558350" y="3996050"/>
            <a:ext cx="36813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Permite viajar en ambos sentidos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23" name="Google Shape;323;p18"/>
          <p:cNvSpPr txBox="1">
            <a:spLocks noGrp="1"/>
          </p:cNvSpPr>
          <p:nvPr>
            <p:ph type="subTitle" idx="4294967295"/>
          </p:nvPr>
        </p:nvSpPr>
        <p:spPr>
          <a:xfrm>
            <a:off x="6486250" y="1266900"/>
            <a:ext cx="23313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¡Necesitamos controlar las barreras!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24" name="Google Shape;324;p18"/>
          <p:cNvSpPr/>
          <p:nvPr/>
        </p:nvSpPr>
        <p:spPr>
          <a:xfrm rot="2700000">
            <a:off x="6283425" y="3035515"/>
            <a:ext cx="990657" cy="162917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25" name="Google Shape;325;p18"/>
          <p:cNvSpPr/>
          <p:nvPr/>
        </p:nvSpPr>
        <p:spPr>
          <a:xfrm rot="-2700000">
            <a:off x="583323" y="3035524"/>
            <a:ext cx="990657" cy="162917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26" name="Google Shape;326;p18"/>
          <p:cNvSpPr/>
          <p:nvPr/>
        </p:nvSpPr>
        <p:spPr>
          <a:xfrm>
            <a:off x="1883075" y="3361925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27" name="Google Shape;327;p18"/>
          <p:cNvSpPr/>
          <p:nvPr/>
        </p:nvSpPr>
        <p:spPr>
          <a:xfrm>
            <a:off x="2573524" y="3361925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28" name="Google Shape;328;p18"/>
          <p:cNvSpPr/>
          <p:nvPr/>
        </p:nvSpPr>
        <p:spPr>
          <a:xfrm>
            <a:off x="3263973" y="3361925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29" name="Google Shape;329;p18"/>
          <p:cNvSpPr/>
          <p:nvPr/>
        </p:nvSpPr>
        <p:spPr>
          <a:xfrm>
            <a:off x="3954423" y="3361925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30" name="Google Shape;330;p18"/>
          <p:cNvSpPr/>
          <p:nvPr/>
        </p:nvSpPr>
        <p:spPr>
          <a:xfrm>
            <a:off x="4644882" y="3361925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31" name="Google Shape;331;p18"/>
          <p:cNvSpPr/>
          <p:nvPr/>
        </p:nvSpPr>
        <p:spPr>
          <a:xfrm>
            <a:off x="3073225" y="2677900"/>
            <a:ext cx="8811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32" name="Google Shape;332;p18"/>
          <p:cNvSpPr/>
          <p:nvPr/>
        </p:nvSpPr>
        <p:spPr>
          <a:xfrm>
            <a:off x="3954424" y="2677900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33" name="Google Shape;333;p18"/>
          <p:cNvSpPr/>
          <p:nvPr/>
        </p:nvSpPr>
        <p:spPr>
          <a:xfrm>
            <a:off x="4644825" y="2677900"/>
            <a:ext cx="8157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34" name="Google Shape;334;p18"/>
          <p:cNvSpPr/>
          <p:nvPr/>
        </p:nvSpPr>
        <p:spPr>
          <a:xfrm>
            <a:off x="5335332" y="3361925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35" name="Google Shape;335;p18"/>
          <p:cNvSpPr/>
          <p:nvPr/>
        </p:nvSpPr>
        <p:spPr>
          <a:xfrm>
            <a:off x="6025775" y="3361925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36" name="Google Shape;336;p18"/>
          <p:cNvSpPr/>
          <p:nvPr/>
        </p:nvSpPr>
        <p:spPr>
          <a:xfrm>
            <a:off x="1192625" y="3361925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37" name="Google Shape;337;p18"/>
          <p:cNvSpPr/>
          <p:nvPr/>
        </p:nvSpPr>
        <p:spPr>
          <a:xfrm>
            <a:off x="311375" y="3361925"/>
            <a:ext cx="8811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38" name="Google Shape;338;p18"/>
          <p:cNvSpPr/>
          <p:nvPr/>
        </p:nvSpPr>
        <p:spPr>
          <a:xfrm>
            <a:off x="6716225" y="3361925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39" name="Google Shape;339;p18"/>
          <p:cNvSpPr/>
          <p:nvPr/>
        </p:nvSpPr>
        <p:spPr>
          <a:xfrm>
            <a:off x="7406675" y="3361925"/>
            <a:ext cx="8157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pic>
        <p:nvPicPr>
          <p:cNvPr id="340" name="Google Shape;34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1721" y="3101550"/>
            <a:ext cx="1311654" cy="31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6744100" y="2323649"/>
            <a:ext cx="1311650" cy="315599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18"/>
          <p:cNvSpPr/>
          <p:nvPr/>
        </p:nvSpPr>
        <p:spPr>
          <a:xfrm>
            <a:off x="1486496" y="2890600"/>
            <a:ext cx="1136700" cy="162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3F537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p18"/>
          <p:cNvSpPr/>
          <p:nvPr/>
        </p:nvSpPr>
        <p:spPr>
          <a:xfrm rot="10800000">
            <a:off x="6642448" y="2144675"/>
            <a:ext cx="1413300" cy="162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3F537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p18"/>
          <p:cNvSpPr/>
          <p:nvPr/>
        </p:nvSpPr>
        <p:spPr>
          <a:xfrm>
            <a:off x="2382925" y="2679650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45" name="Google Shape;345;p18"/>
          <p:cNvSpPr/>
          <p:nvPr/>
        </p:nvSpPr>
        <p:spPr>
          <a:xfrm>
            <a:off x="1692325" y="2679650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46" name="Google Shape;346;p18"/>
          <p:cNvSpPr/>
          <p:nvPr/>
        </p:nvSpPr>
        <p:spPr>
          <a:xfrm>
            <a:off x="1001925" y="2679650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47" name="Google Shape;347;p18"/>
          <p:cNvSpPr/>
          <p:nvPr/>
        </p:nvSpPr>
        <p:spPr>
          <a:xfrm>
            <a:off x="311325" y="2679650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48" name="Google Shape;348;p18"/>
          <p:cNvSpPr/>
          <p:nvPr/>
        </p:nvSpPr>
        <p:spPr>
          <a:xfrm>
            <a:off x="7532125" y="2679650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49" name="Google Shape;349;p18"/>
          <p:cNvSpPr/>
          <p:nvPr/>
        </p:nvSpPr>
        <p:spPr>
          <a:xfrm>
            <a:off x="6841525" y="2679650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50" name="Google Shape;350;p18"/>
          <p:cNvSpPr/>
          <p:nvPr/>
        </p:nvSpPr>
        <p:spPr>
          <a:xfrm>
            <a:off x="6151125" y="2679650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51" name="Google Shape;351;p18"/>
          <p:cNvSpPr/>
          <p:nvPr/>
        </p:nvSpPr>
        <p:spPr>
          <a:xfrm>
            <a:off x="5460525" y="2679650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52" name="Google Shape;352;p18"/>
          <p:cNvSpPr/>
          <p:nvPr/>
        </p:nvSpPr>
        <p:spPr>
          <a:xfrm>
            <a:off x="2745725" y="2904538"/>
            <a:ext cx="1726800" cy="395400"/>
          </a:xfrm>
          <a:prstGeom prst="rect">
            <a:avLst/>
          </a:prstGeom>
          <a:solidFill>
            <a:srgbClr val="F9CB9C"/>
          </a:solidFill>
          <a:ln w="28575" cap="flat" cmpd="sng">
            <a:solidFill>
              <a:srgbClr val="B7B7B7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latin typeface="Roboto Condensed"/>
                <a:ea typeface="Roboto Condensed"/>
                <a:cs typeface="Roboto Condensed"/>
                <a:sym typeface="Roboto Condensed"/>
              </a:rPr>
              <a:t>Estación</a:t>
            </a:r>
            <a:endParaRPr sz="2400"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19"/>
          <p:cNvSpPr/>
          <p:nvPr/>
        </p:nvSpPr>
        <p:spPr>
          <a:xfrm rot="2700000">
            <a:off x="4753846" y="4767491"/>
            <a:ext cx="1205758" cy="162917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58" name="Google Shape;358;p19"/>
          <p:cNvSpPr/>
          <p:nvPr/>
        </p:nvSpPr>
        <p:spPr>
          <a:xfrm rot="2700000">
            <a:off x="1949850" y="4018865"/>
            <a:ext cx="990657" cy="162917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59" name="Google Shape;359;p19"/>
          <p:cNvSpPr/>
          <p:nvPr/>
        </p:nvSpPr>
        <p:spPr>
          <a:xfrm>
            <a:off x="2368450" y="4362975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60" name="Google Shape;360;p19"/>
          <p:cNvSpPr/>
          <p:nvPr/>
        </p:nvSpPr>
        <p:spPr>
          <a:xfrm>
            <a:off x="3058900" y="4362975"/>
            <a:ext cx="8157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61" name="Google Shape;361;p19"/>
          <p:cNvSpPr/>
          <p:nvPr/>
        </p:nvSpPr>
        <p:spPr>
          <a:xfrm>
            <a:off x="6584649" y="2264725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62" name="Google Shape;362;p19"/>
          <p:cNvSpPr/>
          <p:nvPr/>
        </p:nvSpPr>
        <p:spPr>
          <a:xfrm>
            <a:off x="5894249" y="2264725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63" name="Google Shape;363;p19"/>
          <p:cNvSpPr/>
          <p:nvPr/>
        </p:nvSpPr>
        <p:spPr>
          <a:xfrm rot="-2700000">
            <a:off x="3037885" y="1896649"/>
            <a:ext cx="990657" cy="162917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64" name="Google Shape;364;p19"/>
          <p:cNvSpPr/>
          <p:nvPr/>
        </p:nvSpPr>
        <p:spPr>
          <a:xfrm rot="-2700000">
            <a:off x="1832748" y="2617724"/>
            <a:ext cx="990657" cy="162917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65" name="Google Shape;365;p19"/>
          <p:cNvSpPr/>
          <p:nvPr/>
        </p:nvSpPr>
        <p:spPr>
          <a:xfrm>
            <a:off x="4322600" y="2264725"/>
            <a:ext cx="8811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66" name="Google Shape;366;p19"/>
          <p:cNvSpPr/>
          <p:nvPr/>
        </p:nvSpPr>
        <p:spPr>
          <a:xfrm>
            <a:off x="5203849" y="2265600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67" name="Google Shape;367;p19"/>
          <p:cNvSpPr/>
          <p:nvPr/>
        </p:nvSpPr>
        <p:spPr>
          <a:xfrm>
            <a:off x="3632150" y="2265600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68" name="Google Shape;368;p19"/>
          <p:cNvSpPr/>
          <p:nvPr/>
        </p:nvSpPr>
        <p:spPr>
          <a:xfrm>
            <a:off x="2941550" y="2265600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69" name="Google Shape;369;p19"/>
          <p:cNvSpPr/>
          <p:nvPr/>
        </p:nvSpPr>
        <p:spPr>
          <a:xfrm>
            <a:off x="2251150" y="2265600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70" name="Google Shape;370;p19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Hub ferroviario típico</a:t>
            </a:r>
            <a:endParaRPr/>
          </a:p>
        </p:txBody>
      </p:sp>
      <p:sp>
        <p:nvSpPr>
          <p:cNvPr id="371" name="Google Shape;371;p19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372" name="Google Shape;372;p19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p19"/>
          <p:cNvSpPr txBox="1">
            <a:spLocks noGrp="1"/>
          </p:cNvSpPr>
          <p:nvPr>
            <p:ph type="body" idx="1"/>
          </p:nvPr>
        </p:nvSpPr>
        <p:spPr>
          <a:xfrm>
            <a:off x="-63650" y="4590825"/>
            <a:ext cx="4737000" cy="56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¡Necesitamos coordinar trenes en simultáneo!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74" name="Google Shape;374;p19"/>
          <p:cNvSpPr/>
          <p:nvPr/>
        </p:nvSpPr>
        <p:spPr>
          <a:xfrm rot="2700000">
            <a:off x="6268937" y="3346290"/>
            <a:ext cx="990657" cy="162917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75" name="Google Shape;375;p19"/>
          <p:cNvSpPr/>
          <p:nvPr/>
        </p:nvSpPr>
        <p:spPr>
          <a:xfrm rot="-2700000">
            <a:off x="568835" y="3346299"/>
            <a:ext cx="990657" cy="162917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76" name="Google Shape;376;p19"/>
          <p:cNvSpPr/>
          <p:nvPr/>
        </p:nvSpPr>
        <p:spPr>
          <a:xfrm>
            <a:off x="1868588" y="3672700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77" name="Google Shape;377;p19"/>
          <p:cNvSpPr/>
          <p:nvPr/>
        </p:nvSpPr>
        <p:spPr>
          <a:xfrm>
            <a:off x="2559037" y="3672700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78" name="Google Shape;378;p19"/>
          <p:cNvSpPr/>
          <p:nvPr/>
        </p:nvSpPr>
        <p:spPr>
          <a:xfrm>
            <a:off x="3249486" y="3672700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79" name="Google Shape;379;p19"/>
          <p:cNvSpPr/>
          <p:nvPr/>
        </p:nvSpPr>
        <p:spPr>
          <a:xfrm>
            <a:off x="3939935" y="3672700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80" name="Google Shape;380;p19"/>
          <p:cNvSpPr/>
          <p:nvPr/>
        </p:nvSpPr>
        <p:spPr>
          <a:xfrm>
            <a:off x="4630395" y="3672700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81" name="Google Shape;381;p19"/>
          <p:cNvSpPr/>
          <p:nvPr/>
        </p:nvSpPr>
        <p:spPr>
          <a:xfrm>
            <a:off x="3058738" y="2988675"/>
            <a:ext cx="8811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82" name="Google Shape;382;p19"/>
          <p:cNvSpPr/>
          <p:nvPr/>
        </p:nvSpPr>
        <p:spPr>
          <a:xfrm>
            <a:off x="3939937" y="2988675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83" name="Google Shape;383;p19"/>
          <p:cNvSpPr/>
          <p:nvPr/>
        </p:nvSpPr>
        <p:spPr>
          <a:xfrm>
            <a:off x="4630338" y="2988675"/>
            <a:ext cx="8157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84" name="Google Shape;384;p19"/>
          <p:cNvSpPr/>
          <p:nvPr/>
        </p:nvSpPr>
        <p:spPr>
          <a:xfrm>
            <a:off x="5320845" y="3672700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85" name="Google Shape;385;p19"/>
          <p:cNvSpPr/>
          <p:nvPr/>
        </p:nvSpPr>
        <p:spPr>
          <a:xfrm>
            <a:off x="6011288" y="3672700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86" name="Google Shape;386;p19"/>
          <p:cNvSpPr/>
          <p:nvPr/>
        </p:nvSpPr>
        <p:spPr>
          <a:xfrm>
            <a:off x="1178138" y="3672700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87" name="Google Shape;387;p19"/>
          <p:cNvSpPr/>
          <p:nvPr/>
        </p:nvSpPr>
        <p:spPr>
          <a:xfrm>
            <a:off x="296888" y="3672700"/>
            <a:ext cx="8811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88" name="Google Shape;388;p19"/>
          <p:cNvSpPr/>
          <p:nvPr/>
        </p:nvSpPr>
        <p:spPr>
          <a:xfrm>
            <a:off x="6701738" y="3672700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89" name="Google Shape;389;p19"/>
          <p:cNvSpPr/>
          <p:nvPr/>
        </p:nvSpPr>
        <p:spPr>
          <a:xfrm>
            <a:off x="7392188" y="3672700"/>
            <a:ext cx="8157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pic>
        <p:nvPicPr>
          <p:cNvPr id="390" name="Google Shape;39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7233" y="3412325"/>
            <a:ext cx="1311654" cy="315600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p19"/>
          <p:cNvSpPr/>
          <p:nvPr/>
        </p:nvSpPr>
        <p:spPr>
          <a:xfrm>
            <a:off x="1472009" y="3201375"/>
            <a:ext cx="1136700" cy="162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3F537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" name="Google Shape;392;p19"/>
          <p:cNvSpPr/>
          <p:nvPr/>
        </p:nvSpPr>
        <p:spPr>
          <a:xfrm>
            <a:off x="2368438" y="2990425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93" name="Google Shape;393;p19"/>
          <p:cNvSpPr/>
          <p:nvPr/>
        </p:nvSpPr>
        <p:spPr>
          <a:xfrm>
            <a:off x="1677838" y="2990425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94" name="Google Shape;394;p19"/>
          <p:cNvSpPr/>
          <p:nvPr/>
        </p:nvSpPr>
        <p:spPr>
          <a:xfrm>
            <a:off x="987438" y="2990425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95" name="Google Shape;395;p19"/>
          <p:cNvSpPr/>
          <p:nvPr/>
        </p:nvSpPr>
        <p:spPr>
          <a:xfrm>
            <a:off x="296838" y="2990425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96" name="Google Shape;396;p19"/>
          <p:cNvSpPr/>
          <p:nvPr/>
        </p:nvSpPr>
        <p:spPr>
          <a:xfrm>
            <a:off x="7517638" y="2990425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97" name="Google Shape;397;p19"/>
          <p:cNvSpPr/>
          <p:nvPr/>
        </p:nvSpPr>
        <p:spPr>
          <a:xfrm>
            <a:off x="6827038" y="2990425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98" name="Google Shape;398;p19"/>
          <p:cNvSpPr/>
          <p:nvPr/>
        </p:nvSpPr>
        <p:spPr>
          <a:xfrm>
            <a:off x="6136638" y="2990425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99" name="Google Shape;399;p19"/>
          <p:cNvSpPr/>
          <p:nvPr/>
        </p:nvSpPr>
        <p:spPr>
          <a:xfrm>
            <a:off x="5446038" y="2990425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00" name="Google Shape;400;p19"/>
          <p:cNvSpPr/>
          <p:nvPr/>
        </p:nvSpPr>
        <p:spPr>
          <a:xfrm>
            <a:off x="3388988" y="3214425"/>
            <a:ext cx="1726800" cy="395400"/>
          </a:xfrm>
          <a:prstGeom prst="rect">
            <a:avLst/>
          </a:prstGeom>
          <a:solidFill>
            <a:srgbClr val="F9CB9C"/>
          </a:solidFill>
          <a:ln w="28575" cap="flat" cmpd="sng">
            <a:solidFill>
              <a:srgbClr val="B7B7B7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Estación</a:t>
            </a:r>
            <a:endParaRPr sz="2400"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401" name="Google Shape;401;p19"/>
          <p:cNvSpPr/>
          <p:nvPr/>
        </p:nvSpPr>
        <p:spPr>
          <a:xfrm>
            <a:off x="3388988" y="3902625"/>
            <a:ext cx="1726800" cy="395400"/>
          </a:xfrm>
          <a:prstGeom prst="rect">
            <a:avLst/>
          </a:prstGeom>
          <a:solidFill>
            <a:srgbClr val="F9CB9C"/>
          </a:solidFill>
          <a:ln w="28575" cap="flat" cmpd="sng">
            <a:solidFill>
              <a:srgbClr val="B7B7B7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Estación</a:t>
            </a:r>
            <a:endParaRPr sz="2400"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402" name="Google Shape;402;p19"/>
          <p:cNvSpPr/>
          <p:nvPr/>
        </p:nvSpPr>
        <p:spPr>
          <a:xfrm>
            <a:off x="3388988" y="2510875"/>
            <a:ext cx="1726800" cy="395400"/>
          </a:xfrm>
          <a:prstGeom prst="rect">
            <a:avLst/>
          </a:prstGeom>
          <a:solidFill>
            <a:srgbClr val="F9CB9C"/>
          </a:solidFill>
          <a:ln w="28575" cap="flat" cmpd="sng">
            <a:solidFill>
              <a:srgbClr val="B7B7B7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latin typeface="Roboto Condensed"/>
                <a:ea typeface="Roboto Condensed"/>
                <a:cs typeface="Roboto Condensed"/>
                <a:sym typeface="Roboto Condensed"/>
              </a:rPr>
              <a:t>Estación</a:t>
            </a:r>
            <a:endParaRPr sz="2400"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403" name="Google Shape;403;p19"/>
          <p:cNvSpPr/>
          <p:nvPr/>
        </p:nvSpPr>
        <p:spPr>
          <a:xfrm>
            <a:off x="5527788" y="1539025"/>
            <a:ext cx="8811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04" name="Google Shape;404;p19"/>
          <p:cNvSpPr/>
          <p:nvPr/>
        </p:nvSpPr>
        <p:spPr>
          <a:xfrm>
            <a:off x="6408972" y="1539025"/>
            <a:ext cx="8811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05" name="Google Shape;405;p19"/>
          <p:cNvSpPr/>
          <p:nvPr/>
        </p:nvSpPr>
        <p:spPr>
          <a:xfrm>
            <a:off x="4837488" y="1540775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06" name="Google Shape;406;p19"/>
          <p:cNvSpPr/>
          <p:nvPr/>
        </p:nvSpPr>
        <p:spPr>
          <a:xfrm>
            <a:off x="4146888" y="1540775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07" name="Google Shape;407;p19"/>
          <p:cNvSpPr/>
          <p:nvPr/>
        </p:nvSpPr>
        <p:spPr>
          <a:xfrm>
            <a:off x="3456488" y="1540775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08" name="Google Shape;408;p19"/>
          <p:cNvSpPr/>
          <p:nvPr/>
        </p:nvSpPr>
        <p:spPr>
          <a:xfrm>
            <a:off x="6936650" y="1280175"/>
            <a:ext cx="1726800" cy="1291200"/>
          </a:xfrm>
          <a:prstGeom prst="rect">
            <a:avLst/>
          </a:prstGeom>
          <a:solidFill>
            <a:srgbClr val="D5A6BD"/>
          </a:solidFill>
          <a:ln w="28575" cap="flat" cmpd="sng">
            <a:solidFill>
              <a:srgbClr val="B7B7B7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latin typeface="Roboto Condensed"/>
                <a:ea typeface="Roboto Condensed"/>
                <a:cs typeface="Roboto Condensed"/>
                <a:sym typeface="Roboto Condensed"/>
              </a:rPr>
              <a:t>Taller ferroviario</a:t>
            </a:r>
            <a:endParaRPr sz="2400"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409" name="Google Shape;40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5578925" y="1355624"/>
            <a:ext cx="1311650" cy="315599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Google Shape;410;p19"/>
          <p:cNvSpPr/>
          <p:nvPr/>
        </p:nvSpPr>
        <p:spPr>
          <a:xfrm rot="10800000">
            <a:off x="5528050" y="1170900"/>
            <a:ext cx="1356900" cy="162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3F537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11" name="Google Shape;41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85233" y="2097463"/>
            <a:ext cx="1311654" cy="315600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Google Shape;412;p19"/>
          <p:cNvSpPr/>
          <p:nvPr/>
        </p:nvSpPr>
        <p:spPr>
          <a:xfrm>
            <a:off x="5635023" y="1886525"/>
            <a:ext cx="1311600" cy="162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3F537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p19"/>
          <p:cNvSpPr/>
          <p:nvPr/>
        </p:nvSpPr>
        <p:spPr>
          <a:xfrm>
            <a:off x="3874600" y="4362975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14" name="Google Shape;414;p19"/>
          <p:cNvSpPr/>
          <p:nvPr/>
        </p:nvSpPr>
        <p:spPr>
          <a:xfrm>
            <a:off x="4565050" y="4362975"/>
            <a:ext cx="8157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pic>
        <p:nvPicPr>
          <p:cNvPr id="415" name="Google Shape;41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7479054" y="3473700"/>
            <a:ext cx="1311654" cy="315600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p19"/>
          <p:cNvSpPr/>
          <p:nvPr/>
        </p:nvSpPr>
        <p:spPr>
          <a:xfrm flipH="1">
            <a:off x="7429233" y="3262750"/>
            <a:ext cx="1136700" cy="162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3F537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20"/>
          <p:cNvSpPr/>
          <p:nvPr/>
        </p:nvSpPr>
        <p:spPr>
          <a:xfrm>
            <a:off x="8208053" y="3672700"/>
            <a:ext cx="9678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22" name="Google Shape;422;p20"/>
          <p:cNvSpPr/>
          <p:nvPr/>
        </p:nvSpPr>
        <p:spPr>
          <a:xfrm rot="2700000">
            <a:off x="7399737" y="2605865"/>
            <a:ext cx="990657" cy="162917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23" name="Google Shape;423;p20"/>
          <p:cNvSpPr/>
          <p:nvPr/>
        </p:nvSpPr>
        <p:spPr>
          <a:xfrm rot="-2700000">
            <a:off x="5476078" y="2605852"/>
            <a:ext cx="1040720" cy="162917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24" name="Google Shape;424;p20"/>
          <p:cNvSpPr/>
          <p:nvPr/>
        </p:nvSpPr>
        <p:spPr>
          <a:xfrm rot="-2700000">
            <a:off x="6761740" y="675066"/>
            <a:ext cx="2439518" cy="162917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25" name="Google Shape;425;p20"/>
          <p:cNvSpPr/>
          <p:nvPr/>
        </p:nvSpPr>
        <p:spPr>
          <a:xfrm rot="-2700000">
            <a:off x="3419490" y="3341440"/>
            <a:ext cx="1040720" cy="162917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26" name="Google Shape;426;p20"/>
          <p:cNvSpPr/>
          <p:nvPr/>
        </p:nvSpPr>
        <p:spPr>
          <a:xfrm rot="2700000">
            <a:off x="4753846" y="4767491"/>
            <a:ext cx="1205758" cy="162917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27" name="Google Shape;427;p20"/>
          <p:cNvSpPr/>
          <p:nvPr/>
        </p:nvSpPr>
        <p:spPr>
          <a:xfrm rot="2700000">
            <a:off x="1949850" y="4018865"/>
            <a:ext cx="990657" cy="162917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28" name="Google Shape;428;p20"/>
          <p:cNvSpPr/>
          <p:nvPr/>
        </p:nvSpPr>
        <p:spPr>
          <a:xfrm>
            <a:off x="2368450" y="4362975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29" name="Google Shape;429;p20"/>
          <p:cNvSpPr/>
          <p:nvPr/>
        </p:nvSpPr>
        <p:spPr>
          <a:xfrm>
            <a:off x="3058900" y="4362975"/>
            <a:ext cx="8157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30" name="Google Shape;430;p20"/>
          <p:cNvSpPr/>
          <p:nvPr/>
        </p:nvSpPr>
        <p:spPr>
          <a:xfrm>
            <a:off x="6546824" y="2231988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31" name="Google Shape;431;p20"/>
          <p:cNvSpPr/>
          <p:nvPr/>
        </p:nvSpPr>
        <p:spPr>
          <a:xfrm>
            <a:off x="5856424" y="2231988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32" name="Google Shape;432;p20"/>
          <p:cNvSpPr/>
          <p:nvPr/>
        </p:nvSpPr>
        <p:spPr>
          <a:xfrm rot="-2700000">
            <a:off x="3000260" y="1876237"/>
            <a:ext cx="990657" cy="162917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33" name="Google Shape;433;p20"/>
          <p:cNvSpPr/>
          <p:nvPr/>
        </p:nvSpPr>
        <p:spPr>
          <a:xfrm rot="-2700000">
            <a:off x="2460953" y="2608815"/>
            <a:ext cx="1040720" cy="162917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34" name="Google Shape;434;p20"/>
          <p:cNvSpPr/>
          <p:nvPr/>
        </p:nvSpPr>
        <p:spPr>
          <a:xfrm>
            <a:off x="4284925" y="2232425"/>
            <a:ext cx="8811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35" name="Google Shape;435;p20"/>
          <p:cNvSpPr/>
          <p:nvPr/>
        </p:nvSpPr>
        <p:spPr>
          <a:xfrm>
            <a:off x="5166024" y="2232863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36" name="Google Shape;436;p20"/>
          <p:cNvSpPr/>
          <p:nvPr/>
        </p:nvSpPr>
        <p:spPr>
          <a:xfrm>
            <a:off x="3594475" y="2233300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37" name="Google Shape;437;p20"/>
          <p:cNvSpPr/>
          <p:nvPr/>
        </p:nvSpPr>
        <p:spPr>
          <a:xfrm>
            <a:off x="2853025" y="2232875"/>
            <a:ext cx="7416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38" name="Google Shape;438;p20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Terminal ferroviaria típica</a:t>
            </a:r>
            <a:endParaRPr/>
          </a:p>
        </p:txBody>
      </p:sp>
      <p:sp>
        <p:nvSpPr>
          <p:cNvPr id="439" name="Google Shape;439;p20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sp>
        <p:nvSpPr>
          <p:cNvPr id="440" name="Google Shape;440;p20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p20"/>
          <p:cNvSpPr/>
          <p:nvPr/>
        </p:nvSpPr>
        <p:spPr>
          <a:xfrm rot="2700000">
            <a:off x="6268937" y="3346290"/>
            <a:ext cx="990657" cy="162917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42" name="Google Shape;442;p20"/>
          <p:cNvSpPr/>
          <p:nvPr/>
        </p:nvSpPr>
        <p:spPr>
          <a:xfrm>
            <a:off x="1868588" y="3672700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43" name="Google Shape;443;p20"/>
          <p:cNvSpPr/>
          <p:nvPr/>
        </p:nvSpPr>
        <p:spPr>
          <a:xfrm>
            <a:off x="2559037" y="3672700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44" name="Google Shape;444;p20"/>
          <p:cNvSpPr/>
          <p:nvPr/>
        </p:nvSpPr>
        <p:spPr>
          <a:xfrm>
            <a:off x="3249486" y="3672700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45" name="Google Shape;445;p20"/>
          <p:cNvSpPr/>
          <p:nvPr/>
        </p:nvSpPr>
        <p:spPr>
          <a:xfrm>
            <a:off x="3939935" y="3672700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46" name="Google Shape;446;p20"/>
          <p:cNvSpPr/>
          <p:nvPr/>
        </p:nvSpPr>
        <p:spPr>
          <a:xfrm>
            <a:off x="4630395" y="3672700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47" name="Google Shape;447;p20"/>
          <p:cNvSpPr/>
          <p:nvPr/>
        </p:nvSpPr>
        <p:spPr>
          <a:xfrm>
            <a:off x="3058738" y="2988675"/>
            <a:ext cx="8811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48" name="Google Shape;448;p20"/>
          <p:cNvSpPr/>
          <p:nvPr/>
        </p:nvSpPr>
        <p:spPr>
          <a:xfrm>
            <a:off x="3939937" y="2988675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49" name="Google Shape;449;p20"/>
          <p:cNvSpPr/>
          <p:nvPr/>
        </p:nvSpPr>
        <p:spPr>
          <a:xfrm>
            <a:off x="4630338" y="2988675"/>
            <a:ext cx="8157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50" name="Google Shape;450;p20"/>
          <p:cNvSpPr/>
          <p:nvPr/>
        </p:nvSpPr>
        <p:spPr>
          <a:xfrm>
            <a:off x="5320845" y="3672700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51" name="Google Shape;451;p20"/>
          <p:cNvSpPr/>
          <p:nvPr/>
        </p:nvSpPr>
        <p:spPr>
          <a:xfrm>
            <a:off x="6011288" y="3672700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52" name="Google Shape;452;p20"/>
          <p:cNvSpPr/>
          <p:nvPr/>
        </p:nvSpPr>
        <p:spPr>
          <a:xfrm>
            <a:off x="1178138" y="3672700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53" name="Google Shape;453;p20"/>
          <p:cNvSpPr/>
          <p:nvPr/>
        </p:nvSpPr>
        <p:spPr>
          <a:xfrm>
            <a:off x="296888" y="3672700"/>
            <a:ext cx="8811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54" name="Google Shape;454;p20"/>
          <p:cNvSpPr/>
          <p:nvPr/>
        </p:nvSpPr>
        <p:spPr>
          <a:xfrm>
            <a:off x="6701738" y="3672700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55" name="Google Shape;455;p20"/>
          <p:cNvSpPr/>
          <p:nvPr/>
        </p:nvSpPr>
        <p:spPr>
          <a:xfrm>
            <a:off x="7392188" y="3672700"/>
            <a:ext cx="8157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56" name="Google Shape;456;p20"/>
          <p:cNvSpPr/>
          <p:nvPr/>
        </p:nvSpPr>
        <p:spPr>
          <a:xfrm>
            <a:off x="2368438" y="2990425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57" name="Google Shape;457;p20"/>
          <p:cNvSpPr/>
          <p:nvPr/>
        </p:nvSpPr>
        <p:spPr>
          <a:xfrm>
            <a:off x="1677838" y="2990425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58" name="Google Shape;458;p20"/>
          <p:cNvSpPr/>
          <p:nvPr/>
        </p:nvSpPr>
        <p:spPr>
          <a:xfrm>
            <a:off x="987438" y="2990425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59" name="Google Shape;459;p20"/>
          <p:cNvSpPr/>
          <p:nvPr/>
        </p:nvSpPr>
        <p:spPr>
          <a:xfrm>
            <a:off x="296838" y="2990425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60" name="Google Shape;460;p20"/>
          <p:cNvSpPr/>
          <p:nvPr/>
        </p:nvSpPr>
        <p:spPr>
          <a:xfrm>
            <a:off x="7517661" y="2990425"/>
            <a:ext cx="13116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61" name="Google Shape;461;p20"/>
          <p:cNvSpPr/>
          <p:nvPr/>
        </p:nvSpPr>
        <p:spPr>
          <a:xfrm>
            <a:off x="6827038" y="2990425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62" name="Google Shape;462;p20"/>
          <p:cNvSpPr/>
          <p:nvPr/>
        </p:nvSpPr>
        <p:spPr>
          <a:xfrm>
            <a:off x="6136638" y="2990425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63" name="Google Shape;463;p20"/>
          <p:cNvSpPr/>
          <p:nvPr/>
        </p:nvSpPr>
        <p:spPr>
          <a:xfrm>
            <a:off x="5446038" y="2990425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64" name="Google Shape;464;p20"/>
          <p:cNvSpPr/>
          <p:nvPr/>
        </p:nvSpPr>
        <p:spPr>
          <a:xfrm>
            <a:off x="349763" y="3225200"/>
            <a:ext cx="1726800" cy="395400"/>
          </a:xfrm>
          <a:prstGeom prst="rect">
            <a:avLst/>
          </a:prstGeom>
          <a:solidFill>
            <a:srgbClr val="F9CB9C"/>
          </a:solidFill>
          <a:ln w="28575" cap="flat" cmpd="sng">
            <a:solidFill>
              <a:srgbClr val="B7B7B7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Estación</a:t>
            </a:r>
            <a:endParaRPr sz="2400"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465" name="Google Shape;465;p20"/>
          <p:cNvSpPr/>
          <p:nvPr/>
        </p:nvSpPr>
        <p:spPr>
          <a:xfrm>
            <a:off x="349763" y="3908013"/>
            <a:ext cx="1726800" cy="395400"/>
          </a:xfrm>
          <a:prstGeom prst="rect">
            <a:avLst/>
          </a:prstGeom>
          <a:solidFill>
            <a:srgbClr val="F9CB9C"/>
          </a:solidFill>
          <a:ln w="28575" cap="flat" cmpd="sng">
            <a:solidFill>
              <a:srgbClr val="B7B7B7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Estación</a:t>
            </a:r>
            <a:endParaRPr sz="2400"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466" name="Google Shape;466;p20"/>
          <p:cNvSpPr/>
          <p:nvPr/>
        </p:nvSpPr>
        <p:spPr>
          <a:xfrm>
            <a:off x="349763" y="2523150"/>
            <a:ext cx="1726800" cy="395400"/>
          </a:xfrm>
          <a:prstGeom prst="rect">
            <a:avLst/>
          </a:prstGeom>
          <a:solidFill>
            <a:srgbClr val="F9CB9C"/>
          </a:solidFill>
          <a:ln w="28575" cap="flat" cmpd="sng">
            <a:solidFill>
              <a:srgbClr val="B7B7B7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Estación</a:t>
            </a:r>
            <a:endParaRPr sz="2400"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467" name="Google Shape;467;p20"/>
          <p:cNvSpPr/>
          <p:nvPr/>
        </p:nvSpPr>
        <p:spPr>
          <a:xfrm>
            <a:off x="4787863" y="1540763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68" name="Google Shape;468;p20"/>
          <p:cNvSpPr/>
          <p:nvPr/>
        </p:nvSpPr>
        <p:spPr>
          <a:xfrm>
            <a:off x="4097263" y="1540763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69" name="Google Shape;469;p20"/>
          <p:cNvSpPr/>
          <p:nvPr/>
        </p:nvSpPr>
        <p:spPr>
          <a:xfrm>
            <a:off x="3406863" y="1540763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70" name="Google Shape;470;p20"/>
          <p:cNvSpPr/>
          <p:nvPr/>
        </p:nvSpPr>
        <p:spPr>
          <a:xfrm>
            <a:off x="3874600" y="4362975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71" name="Google Shape;471;p20"/>
          <p:cNvSpPr/>
          <p:nvPr/>
        </p:nvSpPr>
        <p:spPr>
          <a:xfrm>
            <a:off x="4565050" y="4362975"/>
            <a:ext cx="8157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pic>
        <p:nvPicPr>
          <p:cNvPr id="472" name="Google Shape;47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7705879" y="3520000"/>
            <a:ext cx="1311654" cy="315600"/>
          </a:xfrm>
          <a:prstGeom prst="rect">
            <a:avLst/>
          </a:prstGeom>
          <a:noFill/>
          <a:ln>
            <a:noFill/>
          </a:ln>
        </p:spPr>
      </p:pic>
      <p:sp>
        <p:nvSpPr>
          <p:cNvPr id="473" name="Google Shape;473;p20"/>
          <p:cNvSpPr/>
          <p:nvPr/>
        </p:nvSpPr>
        <p:spPr>
          <a:xfrm flipH="1">
            <a:off x="7704433" y="3330688"/>
            <a:ext cx="1136700" cy="162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3F537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4" name="Google Shape;474;p20"/>
          <p:cNvSpPr/>
          <p:nvPr/>
        </p:nvSpPr>
        <p:spPr>
          <a:xfrm>
            <a:off x="1730783" y="2232875"/>
            <a:ext cx="11367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75" name="Google Shape;475;p20"/>
          <p:cNvSpPr/>
          <p:nvPr/>
        </p:nvSpPr>
        <p:spPr>
          <a:xfrm>
            <a:off x="1040363" y="2232863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76" name="Google Shape;476;p20"/>
          <p:cNvSpPr/>
          <p:nvPr/>
        </p:nvSpPr>
        <p:spPr>
          <a:xfrm>
            <a:off x="349763" y="2232863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77" name="Google Shape;477;p20"/>
          <p:cNvSpPr/>
          <p:nvPr/>
        </p:nvSpPr>
        <p:spPr>
          <a:xfrm>
            <a:off x="349763" y="1690338"/>
            <a:ext cx="1726800" cy="395400"/>
          </a:xfrm>
          <a:prstGeom prst="rect">
            <a:avLst/>
          </a:prstGeom>
          <a:solidFill>
            <a:srgbClr val="F9CB9C"/>
          </a:solidFill>
          <a:ln w="28575" cap="flat" cmpd="sng">
            <a:solidFill>
              <a:srgbClr val="B7B7B7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latin typeface="Roboto Condensed"/>
                <a:ea typeface="Roboto Condensed"/>
                <a:cs typeface="Roboto Condensed"/>
                <a:sym typeface="Roboto Condensed"/>
              </a:rPr>
              <a:t>Estación</a:t>
            </a:r>
            <a:endParaRPr sz="2400"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478" name="Google Shape;478;p20"/>
          <p:cNvSpPr/>
          <p:nvPr/>
        </p:nvSpPr>
        <p:spPr>
          <a:xfrm>
            <a:off x="6859463" y="1539013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79" name="Google Shape;479;p20"/>
          <p:cNvSpPr/>
          <p:nvPr/>
        </p:nvSpPr>
        <p:spPr>
          <a:xfrm>
            <a:off x="6168863" y="1539013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80" name="Google Shape;480;p20"/>
          <p:cNvSpPr/>
          <p:nvPr/>
        </p:nvSpPr>
        <p:spPr>
          <a:xfrm>
            <a:off x="5478463" y="1539013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81" name="Google Shape;481;p20"/>
          <p:cNvSpPr/>
          <p:nvPr/>
        </p:nvSpPr>
        <p:spPr>
          <a:xfrm>
            <a:off x="8618024" y="2231550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82" name="Google Shape;482;p20"/>
          <p:cNvSpPr/>
          <p:nvPr/>
        </p:nvSpPr>
        <p:spPr>
          <a:xfrm>
            <a:off x="7927624" y="2231550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83" name="Google Shape;483;p20"/>
          <p:cNvSpPr/>
          <p:nvPr/>
        </p:nvSpPr>
        <p:spPr>
          <a:xfrm>
            <a:off x="7237224" y="2232425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84" name="Google Shape;484;p20"/>
          <p:cNvSpPr/>
          <p:nvPr/>
        </p:nvSpPr>
        <p:spPr>
          <a:xfrm>
            <a:off x="8829549" y="2988675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pic>
        <p:nvPicPr>
          <p:cNvPr id="485" name="Google Shape;48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2833" y="3425863"/>
            <a:ext cx="1311654" cy="315600"/>
          </a:xfrm>
          <a:prstGeom prst="rect">
            <a:avLst/>
          </a:prstGeom>
          <a:noFill/>
          <a:ln>
            <a:noFill/>
          </a:ln>
        </p:spPr>
      </p:pic>
      <p:sp>
        <p:nvSpPr>
          <p:cNvPr id="486" name="Google Shape;486;p20"/>
          <p:cNvSpPr/>
          <p:nvPr/>
        </p:nvSpPr>
        <p:spPr>
          <a:xfrm>
            <a:off x="2377609" y="3214913"/>
            <a:ext cx="1136700" cy="162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3F537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87" name="Google Shape;48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3942604" y="2712450"/>
            <a:ext cx="1311654" cy="315600"/>
          </a:xfrm>
          <a:prstGeom prst="rect">
            <a:avLst/>
          </a:prstGeom>
          <a:noFill/>
          <a:ln>
            <a:noFill/>
          </a:ln>
        </p:spPr>
      </p:pic>
      <p:sp>
        <p:nvSpPr>
          <p:cNvPr id="488" name="Google Shape;488;p20"/>
          <p:cNvSpPr/>
          <p:nvPr/>
        </p:nvSpPr>
        <p:spPr>
          <a:xfrm flipH="1">
            <a:off x="3941158" y="2523138"/>
            <a:ext cx="1136700" cy="162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3F537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89" name="Google Shape;48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558" y="2146638"/>
            <a:ext cx="1311654" cy="31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" name="Google Shape;49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00621" y="1320875"/>
            <a:ext cx="1311654" cy="315600"/>
          </a:xfrm>
          <a:prstGeom prst="rect">
            <a:avLst/>
          </a:prstGeom>
          <a:noFill/>
          <a:ln>
            <a:noFill/>
          </a:ln>
        </p:spPr>
      </p:pic>
      <p:sp>
        <p:nvSpPr>
          <p:cNvPr id="491" name="Google Shape;491;p20"/>
          <p:cNvSpPr/>
          <p:nvPr/>
        </p:nvSpPr>
        <p:spPr>
          <a:xfrm>
            <a:off x="5840634" y="1158763"/>
            <a:ext cx="1136700" cy="162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3F537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92" name="Google Shape;49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03583" y="4160875"/>
            <a:ext cx="1311654" cy="315600"/>
          </a:xfrm>
          <a:prstGeom prst="rect">
            <a:avLst/>
          </a:prstGeom>
          <a:noFill/>
          <a:ln>
            <a:noFill/>
          </a:ln>
        </p:spPr>
      </p:pic>
      <p:sp>
        <p:nvSpPr>
          <p:cNvPr id="493" name="Google Shape;493;p20"/>
          <p:cNvSpPr/>
          <p:nvPr/>
        </p:nvSpPr>
        <p:spPr>
          <a:xfrm>
            <a:off x="3428359" y="3949925"/>
            <a:ext cx="1136700" cy="162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3F537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4" name="Google Shape;494;p20"/>
          <p:cNvSpPr txBox="1">
            <a:spLocks noGrp="1"/>
          </p:cNvSpPr>
          <p:nvPr>
            <p:ph type="body" idx="1"/>
          </p:nvPr>
        </p:nvSpPr>
        <p:spPr>
          <a:xfrm>
            <a:off x="-63650" y="4590825"/>
            <a:ext cx="4737000" cy="56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¡Necesitamos coordinar trenes en simultáneo!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21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8296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Necesitamos generar automáticamente la solución</a:t>
            </a:r>
            <a:endParaRPr sz="1900"/>
          </a:p>
        </p:txBody>
      </p:sp>
      <p:sp>
        <p:nvSpPr>
          <p:cNvPr id="500" name="Google Shape;500;p21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sp>
        <p:nvSpPr>
          <p:cNvPr id="501" name="Google Shape;501;p21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02" name="Google Shape;502;p21"/>
          <p:cNvGrpSpPr/>
          <p:nvPr/>
        </p:nvGrpSpPr>
        <p:grpSpPr>
          <a:xfrm>
            <a:off x="474252" y="1492336"/>
            <a:ext cx="7143749" cy="3249055"/>
            <a:chOff x="474252" y="1492336"/>
            <a:chExt cx="7143749" cy="3249055"/>
          </a:xfrm>
        </p:grpSpPr>
        <p:grpSp>
          <p:nvGrpSpPr>
            <p:cNvPr id="503" name="Google Shape;503;p21"/>
            <p:cNvGrpSpPr/>
            <p:nvPr/>
          </p:nvGrpSpPr>
          <p:grpSpPr>
            <a:xfrm>
              <a:off x="3269632" y="2045900"/>
              <a:ext cx="4348369" cy="2108474"/>
              <a:chOff x="5180225" y="1199454"/>
              <a:chExt cx="4290871" cy="2039538"/>
            </a:xfrm>
          </p:grpSpPr>
          <p:pic>
            <p:nvPicPr>
              <p:cNvPr id="504" name="Google Shape;504;p21"/>
              <p:cNvPicPr preferRelativeResize="0"/>
              <p:nvPr/>
            </p:nvPicPr>
            <p:blipFill rotWithShape="1">
              <a:blip r:embed="rId3">
                <a:alphaModFix/>
              </a:blip>
              <a:srcRect l="7196" t="20044" r="4938" b="21345"/>
              <a:stretch/>
            </p:blipFill>
            <p:spPr>
              <a:xfrm>
                <a:off x="5394102" y="1199454"/>
                <a:ext cx="4076994" cy="203953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505" name="Google Shape;505;p21"/>
              <p:cNvSpPr/>
              <p:nvPr/>
            </p:nvSpPr>
            <p:spPr>
              <a:xfrm>
                <a:off x="8229625" y="1589225"/>
                <a:ext cx="1134300" cy="920400"/>
              </a:xfrm>
              <a:prstGeom prst="rect">
                <a:avLst/>
              </a:prstGeom>
              <a:solidFill>
                <a:srgbClr val="FFFFFF"/>
              </a:solidFill>
              <a:ln w="28575" cap="flat" cmpd="sng">
                <a:solidFill>
                  <a:srgbClr val="FFFFFF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" name="Google Shape;506;p21"/>
              <p:cNvSpPr/>
              <p:nvPr/>
            </p:nvSpPr>
            <p:spPr>
              <a:xfrm>
                <a:off x="5180225" y="1589225"/>
                <a:ext cx="1487400" cy="920400"/>
              </a:xfrm>
              <a:prstGeom prst="rect">
                <a:avLst/>
              </a:prstGeom>
              <a:solidFill>
                <a:srgbClr val="FFFFFF"/>
              </a:solidFill>
              <a:ln w="28575" cap="flat" cmpd="sng">
                <a:solidFill>
                  <a:srgbClr val="FFFFFF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07" name="Google Shape;507;p21"/>
            <p:cNvGrpSpPr/>
            <p:nvPr/>
          </p:nvGrpSpPr>
          <p:grpSpPr>
            <a:xfrm>
              <a:off x="800671" y="2538873"/>
              <a:ext cx="2097218" cy="928626"/>
              <a:chOff x="-870425" y="2308000"/>
              <a:chExt cx="5367846" cy="2439900"/>
            </a:xfrm>
          </p:grpSpPr>
          <p:sp>
            <p:nvSpPr>
              <p:cNvPr id="508" name="Google Shape;508;p21"/>
              <p:cNvSpPr/>
              <p:nvPr/>
            </p:nvSpPr>
            <p:spPr>
              <a:xfrm>
                <a:off x="2145958" y="2308000"/>
                <a:ext cx="474900" cy="2439900"/>
              </a:xfrm>
              <a:prstGeom prst="rect">
                <a:avLst/>
              </a:prstGeom>
              <a:solidFill>
                <a:srgbClr val="999999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509" name="Google Shape;509;p21"/>
              <p:cNvCxnSpPr>
                <a:stCxn id="508" idx="0"/>
                <a:endCxn id="508" idx="2"/>
              </p:cNvCxnSpPr>
              <p:nvPr/>
            </p:nvCxnSpPr>
            <p:spPr>
              <a:xfrm>
                <a:off x="2383408" y="2308000"/>
                <a:ext cx="0" cy="243990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FFFFFF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grpSp>
            <p:nvGrpSpPr>
              <p:cNvPr id="510" name="Google Shape;510;p21"/>
              <p:cNvGrpSpPr/>
              <p:nvPr/>
            </p:nvGrpSpPr>
            <p:grpSpPr>
              <a:xfrm flipH="1">
                <a:off x="2239639" y="2566753"/>
                <a:ext cx="727408" cy="588004"/>
                <a:chOff x="257027" y="495150"/>
                <a:chExt cx="6649067" cy="8054850"/>
              </a:xfrm>
            </p:grpSpPr>
            <p:cxnSp>
              <p:nvCxnSpPr>
                <p:cNvPr id="511" name="Google Shape;511;p21"/>
                <p:cNvCxnSpPr>
                  <a:stCxn id="512" idx="7"/>
                </p:cNvCxnSpPr>
                <p:nvPr/>
              </p:nvCxnSpPr>
              <p:spPr>
                <a:xfrm rot="10800000" flipH="1">
                  <a:off x="1133289" y="3044198"/>
                  <a:ext cx="582600" cy="421200"/>
                </a:xfrm>
                <a:prstGeom prst="straightConnector1">
                  <a:avLst/>
                </a:prstGeom>
                <a:noFill/>
                <a:ln w="76200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13" name="Google Shape;513;p21"/>
                <p:cNvCxnSpPr>
                  <a:endCxn id="514" idx="1"/>
                </p:cNvCxnSpPr>
                <p:nvPr/>
              </p:nvCxnSpPr>
              <p:spPr>
                <a:xfrm>
                  <a:off x="1717211" y="3054998"/>
                  <a:ext cx="582600" cy="410400"/>
                </a:xfrm>
                <a:prstGeom prst="straightConnector1">
                  <a:avLst/>
                </a:prstGeom>
                <a:noFill/>
                <a:ln w="76200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sp>
              <p:nvSpPr>
                <p:cNvPr id="515" name="Google Shape;515;p21"/>
                <p:cNvSpPr/>
                <p:nvPr/>
              </p:nvSpPr>
              <p:spPr>
                <a:xfrm rot="5400000">
                  <a:off x="-2125700" y="4162800"/>
                  <a:ext cx="7684500" cy="3492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B7B7B7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6" name="Google Shape;516;p21"/>
                <p:cNvSpPr/>
                <p:nvPr/>
              </p:nvSpPr>
              <p:spPr>
                <a:xfrm>
                  <a:off x="970450" y="7782600"/>
                  <a:ext cx="1492200" cy="767400"/>
                </a:xfrm>
                <a:prstGeom prst="round2SameRect">
                  <a:avLst>
                    <a:gd name="adj1" fmla="val 16667"/>
                    <a:gd name="adj2" fmla="val 0"/>
                  </a:avLst>
                </a:prstGeom>
                <a:solidFill>
                  <a:srgbClr val="999999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517" name="Google Shape;517;p21"/>
                <p:cNvGrpSpPr/>
                <p:nvPr/>
              </p:nvGrpSpPr>
              <p:grpSpPr>
                <a:xfrm>
                  <a:off x="687856" y="616756"/>
                  <a:ext cx="2057400" cy="1936800"/>
                  <a:chOff x="3982031" y="2007556"/>
                  <a:chExt cx="2057400" cy="1936800"/>
                </a:xfrm>
              </p:grpSpPr>
              <p:sp>
                <p:nvSpPr>
                  <p:cNvPr id="518" name="Google Shape;518;p21"/>
                  <p:cNvSpPr/>
                  <p:nvPr/>
                </p:nvSpPr>
                <p:spPr>
                  <a:xfrm rot="7798766">
                    <a:off x="4839840" y="1777110"/>
                    <a:ext cx="341783" cy="2397666"/>
                  </a:xfrm>
                  <a:prstGeom prst="roundRect">
                    <a:avLst>
                      <a:gd name="adj" fmla="val 16667"/>
                    </a:avLst>
                  </a:prstGeom>
                  <a:solidFill>
                    <a:srgbClr val="FFFFFF"/>
                  </a:solidFill>
                  <a:ln w="9525" cap="flat" cmpd="sng">
                    <a:solidFill>
                      <a:srgbClr val="FF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9" name="Google Shape;519;p21"/>
                  <p:cNvSpPr/>
                  <p:nvPr/>
                </p:nvSpPr>
                <p:spPr>
                  <a:xfrm rot="2700000">
                    <a:off x="4839970" y="1777198"/>
                    <a:ext cx="341533" cy="2397516"/>
                  </a:xfrm>
                  <a:prstGeom prst="roundRect">
                    <a:avLst>
                      <a:gd name="adj" fmla="val 16667"/>
                    </a:avLst>
                  </a:prstGeom>
                  <a:solidFill>
                    <a:srgbClr val="FFFFFF"/>
                  </a:solidFill>
                  <a:ln w="9525" cap="flat" cmpd="sng">
                    <a:solidFill>
                      <a:srgbClr val="FF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0" name="Google Shape;520;p21"/>
                  <p:cNvSpPr txBox="1"/>
                  <p:nvPr/>
                </p:nvSpPr>
                <p:spPr>
                  <a:xfrm rot="2423538">
                    <a:off x="3977376" y="2385031"/>
                    <a:ext cx="1061545" cy="32923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1"/>
                  </a:p>
                </p:txBody>
              </p:sp>
              <p:sp>
                <p:nvSpPr>
                  <p:cNvPr id="521" name="Google Shape;521;p21"/>
                  <p:cNvSpPr txBox="1"/>
                  <p:nvPr/>
                </p:nvSpPr>
                <p:spPr>
                  <a:xfrm rot="2423680">
                    <a:off x="5011698" y="3225706"/>
                    <a:ext cx="956409" cy="32923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1"/>
                  </a:p>
                </p:txBody>
              </p:sp>
              <p:sp>
                <p:nvSpPr>
                  <p:cNvPr id="522" name="Google Shape;522;p21"/>
                  <p:cNvSpPr txBox="1"/>
                  <p:nvPr/>
                </p:nvSpPr>
                <p:spPr>
                  <a:xfrm rot="-2699615">
                    <a:off x="4091914" y="2758363"/>
                    <a:ext cx="1895824" cy="329229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1"/>
                  </a:p>
                </p:txBody>
              </p:sp>
            </p:grpSp>
            <p:grpSp>
              <p:nvGrpSpPr>
                <p:cNvPr id="523" name="Google Shape;523;p21"/>
                <p:cNvGrpSpPr/>
                <p:nvPr/>
              </p:nvGrpSpPr>
              <p:grpSpPr>
                <a:xfrm rot="-2700000">
                  <a:off x="-553945" y="4117563"/>
                  <a:ext cx="8271011" cy="1132189"/>
                  <a:chOff x="12901750" y="5897425"/>
                  <a:chExt cx="8271091" cy="1132200"/>
                </a:xfrm>
              </p:grpSpPr>
              <p:grpSp>
                <p:nvGrpSpPr>
                  <p:cNvPr id="524" name="Google Shape;524;p21"/>
                  <p:cNvGrpSpPr/>
                  <p:nvPr/>
                </p:nvGrpSpPr>
                <p:grpSpPr>
                  <a:xfrm rot="5400000">
                    <a:off x="17941867" y="3417921"/>
                    <a:ext cx="370717" cy="6091231"/>
                    <a:chOff x="941300" y="167475"/>
                    <a:chExt cx="216300" cy="2675700"/>
                  </a:xfrm>
                </p:grpSpPr>
                <p:sp>
                  <p:nvSpPr>
                    <p:cNvPr id="525" name="Google Shape;525;p21"/>
                    <p:cNvSpPr/>
                    <p:nvPr/>
                  </p:nvSpPr>
                  <p:spPr>
                    <a:xfrm>
                      <a:off x="941300" y="1653975"/>
                      <a:ext cx="216300" cy="297300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26" name="Google Shape;526;p21"/>
                    <p:cNvSpPr/>
                    <p:nvPr/>
                  </p:nvSpPr>
                  <p:spPr>
                    <a:xfrm>
                      <a:off x="941300" y="1356675"/>
                      <a:ext cx="216300" cy="297300"/>
                    </a:xfrm>
                    <a:prstGeom prst="rect">
                      <a:avLst/>
                    </a:prstGeom>
                    <a:solidFill>
                      <a:srgbClr val="FFFFFF"/>
                    </a:solidFill>
                    <a:ln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27" name="Google Shape;527;p21"/>
                    <p:cNvSpPr/>
                    <p:nvPr/>
                  </p:nvSpPr>
                  <p:spPr>
                    <a:xfrm>
                      <a:off x="941300" y="1059375"/>
                      <a:ext cx="216300" cy="297300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28" name="Google Shape;528;p21"/>
                    <p:cNvSpPr/>
                    <p:nvPr/>
                  </p:nvSpPr>
                  <p:spPr>
                    <a:xfrm>
                      <a:off x="941300" y="762075"/>
                      <a:ext cx="216300" cy="297300"/>
                    </a:xfrm>
                    <a:prstGeom prst="rect">
                      <a:avLst/>
                    </a:prstGeom>
                    <a:solidFill>
                      <a:srgbClr val="FFFFFF"/>
                    </a:solidFill>
                    <a:ln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29" name="Google Shape;529;p21"/>
                    <p:cNvSpPr/>
                    <p:nvPr/>
                  </p:nvSpPr>
                  <p:spPr>
                    <a:xfrm>
                      <a:off x="941300" y="464775"/>
                      <a:ext cx="216300" cy="297300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30" name="Google Shape;530;p21"/>
                    <p:cNvSpPr/>
                    <p:nvPr/>
                  </p:nvSpPr>
                  <p:spPr>
                    <a:xfrm>
                      <a:off x="941300" y="167475"/>
                      <a:ext cx="216300" cy="297300"/>
                    </a:xfrm>
                    <a:prstGeom prst="rect">
                      <a:avLst/>
                    </a:prstGeom>
                    <a:solidFill>
                      <a:srgbClr val="FFFFFF"/>
                    </a:solidFill>
                    <a:ln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31" name="Google Shape;531;p21"/>
                    <p:cNvSpPr/>
                    <p:nvPr/>
                  </p:nvSpPr>
                  <p:spPr>
                    <a:xfrm>
                      <a:off x="941300" y="2545875"/>
                      <a:ext cx="216300" cy="297300"/>
                    </a:xfrm>
                    <a:prstGeom prst="rect">
                      <a:avLst/>
                    </a:prstGeom>
                    <a:solidFill>
                      <a:srgbClr val="FFFFFF"/>
                    </a:solidFill>
                    <a:ln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32" name="Google Shape;532;p21"/>
                    <p:cNvSpPr/>
                    <p:nvPr/>
                  </p:nvSpPr>
                  <p:spPr>
                    <a:xfrm>
                      <a:off x="941300" y="2248575"/>
                      <a:ext cx="216300" cy="297300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33" name="Google Shape;533;p21"/>
                    <p:cNvSpPr/>
                    <p:nvPr/>
                  </p:nvSpPr>
                  <p:spPr>
                    <a:xfrm>
                      <a:off x="941300" y="1951275"/>
                      <a:ext cx="216300" cy="297300"/>
                    </a:xfrm>
                    <a:prstGeom prst="rect">
                      <a:avLst/>
                    </a:prstGeom>
                    <a:solidFill>
                      <a:srgbClr val="FFFFFF"/>
                    </a:solidFill>
                    <a:ln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sp>
                <p:nvSpPr>
                  <p:cNvPr id="534" name="Google Shape;534;p21"/>
                  <p:cNvSpPr/>
                  <p:nvPr/>
                </p:nvSpPr>
                <p:spPr>
                  <a:xfrm rot="5400000">
                    <a:off x="13878600" y="5717425"/>
                    <a:ext cx="1132200" cy="1492200"/>
                  </a:xfrm>
                  <a:prstGeom prst="roundRect">
                    <a:avLst>
                      <a:gd name="adj" fmla="val 16667"/>
                    </a:avLst>
                  </a:prstGeom>
                  <a:solidFill>
                    <a:srgbClr val="000000"/>
                  </a:solidFill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5" name="Google Shape;535;p21"/>
                  <p:cNvSpPr/>
                  <p:nvPr/>
                </p:nvSpPr>
                <p:spPr>
                  <a:xfrm rot="5400000">
                    <a:off x="12967000" y="6052820"/>
                    <a:ext cx="690900" cy="821400"/>
                  </a:xfrm>
                  <a:prstGeom prst="roundRect">
                    <a:avLst>
                      <a:gd name="adj" fmla="val 16667"/>
                    </a:avLst>
                  </a:prstGeom>
                  <a:solidFill>
                    <a:srgbClr val="000000"/>
                  </a:solidFill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536" name="Google Shape;536;p21"/>
                <p:cNvSpPr/>
                <p:nvPr/>
              </p:nvSpPr>
              <p:spPr>
                <a:xfrm>
                  <a:off x="511050" y="3205025"/>
                  <a:ext cx="914400" cy="857400"/>
                </a:xfrm>
                <a:prstGeom prst="ellipse">
                  <a:avLst/>
                </a:prstGeom>
                <a:solidFill>
                  <a:srgbClr val="000000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2" name="Google Shape;512;p21"/>
                <p:cNvSpPr/>
                <p:nvPr/>
              </p:nvSpPr>
              <p:spPr>
                <a:xfrm>
                  <a:off x="734850" y="3395675"/>
                  <a:ext cx="466800" cy="476100"/>
                </a:xfrm>
                <a:prstGeom prst="ellipse">
                  <a:avLst/>
                </a:prstGeom>
                <a:solidFill>
                  <a:srgbClr val="FF0000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7" name="Google Shape;537;p21"/>
                <p:cNvSpPr/>
                <p:nvPr/>
              </p:nvSpPr>
              <p:spPr>
                <a:xfrm>
                  <a:off x="2007650" y="3205025"/>
                  <a:ext cx="914400" cy="857400"/>
                </a:xfrm>
                <a:prstGeom prst="ellipse">
                  <a:avLst/>
                </a:prstGeom>
                <a:solidFill>
                  <a:srgbClr val="000000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4" name="Google Shape;514;p21"/>
                <p:cNvSpPr/>
                <p:nvPr/>
              </p:nvSpPr>
              <p:spPr>
                <a:xfrm>
                  <a:off x="2231450" y="3395675"/>
                  <a:ext cx="466800" cy="476100"/>
                </a:xfrm>
                <a:prstGeom prst="ellipse">
                  <a:avLst/>
                </a:prstGeom>
                <a:solidFill>
                  <a:srgbClr val="FF0000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538" name="Google Shape;538;p21"/>
              <p:cNvSpPr/>
              <p:nvPr/>
            </p:nvSpPr>
            <p:spPr>
              <a:xfrm rot="2599510">
                <a:off x="3191133" y="3406613"/>
                <a:ext cx="653221" cy="107598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39" name="Google Shape;539;p21"/>
              <p:cNvSpPr/>
              <p:nvPr/>
            </p:nvSpPr>
            <p:spPr>
              <a:xfrm rot="-2599510">
                <a:off x="-676374" y="3406555"/>
                <a:ext cx="653221" cy="107598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40" name="Google Shape;540;p21"/>
              <p:cNvSpPr/>
              <p:nvPr/>
            </p:nvSpPr>
            <p:spPr>
              <a:xfrm>
                <a:off x="196041" y="3617034"/>
                <a:ext cx="468300" cy="1041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41" name="Google Shape;541;p21"/>
              <p:cNvSpPr/>
              <p:nvPr/>
            </p:nvSpPr>
            <p:spPr>
              <a:xfrm>
                <a:off x="664525" y="3617034"/>
                <a:ext cx="468300" cy="1041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42" name="Google Shape;542;p21"/>
              <p:cNvSpPr/>
              <p:nvPr/>
            </p:nvSpPr>
            <p:spPr>
              <a:xfrm>
                <a:off x="1133010" y="3617034"/>
                <a:ext cx="468300" cy="1041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43" name="Google Shape;543;p21"/>
              <p:cNvSpPr/>
              <p:nvPr/>
            </p:nvSpPr>
            <p:spPr>
              <a:xfrm>
                <a:off x="1601494" y="3617034"/>
                <a:ext cx="468300" cy="1041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44" name="Google Shape;544;p21"/>
              <p:cNvSpPr/>
              <p:nvPr/>
            </p:nvSpPr>
            <p:spPr>
              <a:xfrm>
                <a:off x="2069986" y="3617034"/>
                <a:ext cx="468300" cy="1041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45" name="Google Shape;545;p21"/>
              <p:cNvSpPr/>
              <p:nvPr/>
            </p:nvSpPr>
            <p:spPr>
              <a:xfrm>
                <a:off x="1003583" y="3179436"/>
                <a:ext cx="597900" cy="1041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46" name="Google Shape;546;p21"/>
              <p:cNvSpPr/>
              <p:nvPr/>
            </p:nvSpPr>
            <p:spPr>
              <a:xfrm>
                <a:off x="1601496" y="3179436"/>
                <a:ext cx="468300" cy="1041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47" name="Google Shape;547;p21"/>
              <p:cNvSpPr/>
              <p:nvPr/>
            </p:nvSpPr>
            <p:spPr>
              <a:xfrm>
                <a:off x="2069947" y="3179436"/>
                <a:ext cx="553500" cy="1041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48" name="Google Shape;548;p21"/>
              <p:cNvSpPr/>
              <p:nvPr/>
            </p:nvSpPr>
            <p:spPr>
              <a:xfrm>
                <a:off x="2538471" y="3617034"/>
                <a:ext cx="468300" cy="1041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49" name="Google Shape;549;p21"/>
              <p:cNvSpPr/>
              <p:nvPr/>
            </p:nvSpPr>
            <p:spPr>
              <a:xfrm>
                <a:off x="3006951" y="3617034"/>
                <a:ext cx="468300" cy="1041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50" name="Google Shape;550;p21"/>
              <p:cNvSpPr/>
              <p:nvPr/>
            </p:nvSpPr>
            <p:spPr>
              <a:xfrm>
                <a:off x="-272444" y="3617034"/>
                <a:ext cx="468300" cy="1041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51" name="Google Shape;551;p21"/>
              <p:cNvSpPr/>
              <p:nvPr/>
            </p:nvSpPr>
            <p:spPr>
              <a:xfrm>
                <a:off x="-870391" y="3617034"/>
                <a:ext cx="597900" cy="1041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52" name="Google Shape;552;p21"/>
              <p:cNvSpPr/>
              <p:nvPr/>
            </p:nvSpPr>
            <p:spPr>
              <a:xfrm>
                <a:off x="3475436" y="3617034"/>
                <a:ext cx="468300" cy="1041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53" name="Google Shape;553;p21"/>
              <p:cNvSpPr/>
              <p:nvPr/>
            </p:nvSpPr>
            <p:spPr>
              <a:xfrm>
                <a:off x="3943921" y="3617034"/>
                <a:ext cx="553500" cy="1041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54" name="Google Shape;554;p21"/>
              <p:cNvSpPr/>
              <p:nvPr/>
            </p:nvSpPr>
            <p:spPr>
              <a:xfrm>
                <a:off x="535200" y="3180556"/>
                <a:ext cx="468300" cy="1041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55" name="Google Shape;555;p21"/>
              <p:cNvSpPr/>
              <p:nvPr/>
            </p:nvSpPr>
            <p:spPr>
              <a:xfrm>
                <a:off x="66613" y="3180556"/>
                <a:ext cx="468300" cy="1041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56" name="Google Shape;556;p21"/>
              <p:cNvSpPr/>
              <p:nvPr/>
            </p:nvSpPr>
            <p:spPr>
              <a:xfrm>
                <a:off x="-401838" y="3180556"/>
                <a:ext cx="468300" cy="1041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57" name="Google Shape;557;p21"/>
              <p:cNvSpPr/>
              <p:nvPr/>
            </p:nvSpPr>
            <p:spPr>
              <a:xfrm>
                <a:off x="-870425" y="3180556"/>
                <a:ext cx="468300" cy="1041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58" name="Google Shape;558;p21"/>
              <p:cNvSpPr/>
              <p:nvPr/>
            </p:nvSpPr>
            <p:spPr>
              <a:xfrm>
                <a:off x="4029042" y="3180556"/>
                <a:ext cx="468300" cy="1041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59" name="Google Shape;559;p21"/>
              <p:cNvSpPr/>
              <p:nvPr/>
            </p:nvSpPr>
            <p:spPr>
              <a:xfrm>
                <a:off x="3560455" y="3180556"/>
                <a:ext cx="468300" cy="1041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60" name="Google Shape;560;p21"/>
              <p:cNvSpPr/>
              <p:nvPr/>
            </p:nvSpPr>
            <p:spPr>
              <a:xfrm>
                <a:off x="3092004" y="3180556"/>
                <a:ext cx="468300" cy="1041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61" name="Google Shape;561;p21"/>
              <p:cNvSpPr/>
              <p:nvPr/>
            </p:nvSpPr>
            <p:spPr>
              <a:xfrm>
                <a:off x="2623417" y="3180556"/>
                <a:ext cx="468300" cy="1041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62" name="Google Shape;562;p21"/>
              <p:cNvSpPr/>
              <p:nvPr/>
            </p:nvSpPr>
            <p:spPr>
              <a:xfrm>
                <a:off x="781367" y="3324425"/>
                <a:ext cx="1171800" cy="252900"/>
              </a:xfrm>
              <a:prstGeom prst="rect">
                <a:avLst/>
              </a:prstGeom>
              <a:solidFill>
                <a:srgbClr val="F9CB9C"/>
              </a:solidFill>
              <a:ln w="28575" cap="flat" cmpd="sng">
                <a:solidFill>
                  <a:srgbClr val="B7B7B7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1">
                  <a:latin typeface="Roboto Condensed"/>
                  <a:ea typeface="Roboto Condensed"/>
                  <a:cs typeface="Roboto Condensed"/>
                  <a:sym typeface="Roboto Condensed"/>
                </a:endParaRPr>
              </a:p>
            </p:txBody>
          </p:sp>
        </p:grpSp>
        <p:grpSp>
          <p:nvGrpSpPr>
            <p:cNvPr id="563" name="Google Shape;563;p21"/>
            <p:cNvGrpSpPr/>
            <p:nvPr/>
          </p:nvGrpSpPr>
          <p:grpSpPr>
            <a:xfrm>
              <a:off x="1294579" y="1492336"/>
              <a:ext cx="2486069" cy="1039357"/>
              <a:chOff x="2640276" y="2376550"/>
              <a:chExt cx="5263750" cy="2259962"/>
            </a:xfrm>
          </p:grpSpPr>
          <p:sp>
            <p:nvSpPr>
              <p:cNvPr id="564" name="Google Shape;564;p21"/>
              <p:cNvSpPr/>
              <p:nvPr/>
            </p:nvSpPr>
            <p:spPr>
              <a:xfrm rot="2493353">
                <a:off x="5465238" y="4318205"/>
                <a:ext cx="716816" cy="96914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65" name="Google Shape;565;p21"/>
              <p:cNvSpPr/>
              <p:nvPr/>
            </p:nvSpPr>
            <p:spPr>
              <a:xfrm rot="2493067">
                <a:off x="3697395" y="3900697"/>
                <a:ext cx="588884" cy="96914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66" name="Google Shape;566;p21"/>
              <p:cNvSpPr/>
              <p:nvPr/>
            </p:nvSpPr>
            <p:spPr>
              <a:xfrm>
                <a:off x="3943635" y="4095655"/>
                <a:ext cx="434400" cy="90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67" name="Google Shape;567;p21"/>
              <p:cNvSpPr/>
              <p:nvPr/>
            </p:nvSpPr>
            <p:spPr>
              <a:xfrm>
                <a:off x="4378033" y="4095655"/>
                <a:ext cx="513300" cy="90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68" name="Google Shape;568;p21"/>
              <p:cNvSpPr/>
              <p:nvPr/>
            </p:nvSpPr>
            <p:spPr>
              <a:xfrm>
                <a:off x="6596265" y="2925578"/>
                <a:ext cx="434400" cy="90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69" name="Google Shape;569;p21"/>
              <p:cNvSpPr/>
              <p:nvPr/>
            </p:nvSpPr>
            <p:spPr>
              <a:xfrm>
                <a:off x="6161898" y="2925578"/>
                <a:ext cx="434400" cy="90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70" name="Google Shape;570;p21"/>
              <p:cNvSpPr/>
              <p:nvPr/>
            </p:nvSpPr>
            <p:spPr>
              <a:xfrm rot="-2493067">
                <a:off x="4382057" y="2717285"/>
                <a:ext cx="588884" cy="96914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71" name="Google Shape;571;p21"/>
              <p:cNvSpPr/>
              <p:nvPr/>
            </p:nvSpPr>
            <p:spPr>
              <a:xfrm rot="-2493067">
                <a:off x="3623842" y="3119389"/>
                <a:ext cx="588884" cy="96914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72" name="Google Shape;572;p21"/>
              <p:cNvSpPr/>
              <p:nvPr/>
            </p:nvSpPr>
            <p:spPr>
              <a:xfrm>
                <a:off x="5173092" y="2925578"/>
                <a:ext cx="554400" cy="90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73" name="Google Shape;573;p21"/>
              <p:cNvSpPr/>
              <p:nvPr/>
            </p:nvSpPr>
            <p:spPr>
              <a:xfrm>
                <a:off x="5727532" y="2926066"/>
                <a:ext cx="434400" cy="90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74" name="Google Shape;574;p21"/>
              <p:cNvSpPr/>
              <p:nvPr/>
            </p:nvSpPr>
            <p:spPr>
              <a:xfrm>
                <a:off x="4738695" y="2926066"/>
                <a:ext cx="434400" cy="90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75" name="Google Shape;575;p21"/>
              <p:cNvSpPr/>
              <p:nvPr/>
            </p:nvSpPr>
            <p:spPr>
              <a:xfrm>
                <a:off x="4304202" y="2926066"/>
                <a:ext cx="434400" cy="90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76" name="Google Shape;576;p21"/>
              <p:cNvSpPr/>
              <p:nvPr/>
            </p:nvSpPr>
            <p:spPr>
              <a:xfrm>
                <a:off x="3869836" y="2926066"/>
                <a:ext cx="434400" cy="90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77" name="Google Shape;577;p21"/>
              <p:cNvSpPr/>
              <p:nvPr/>
            </p:nvSpPr>
            <p:spPr>
              <a:xfrm rot="2493067">
                <a:off x="6414757" y="3525640"/>
                <a:ext cx="588884" cy="96914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78" name="Google Shape;578;p21"/>
              <p:cNvSpPr/>
              <p:nvPr/>
            </p:nvSpPr>
            <p:spPr>
              <a:xfrm rot="-2493067">
                <a:off x="2828649" y="3525674"/>
                <a:ext cx="588884" cy="96914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79" name="Google Shape;579;p21"/>
              <p:cNvSpPr/>
              <p:nvPr/>
            </p:nvSpPr>
            <p:spPr>
              <a:xfrm>
                <a:off x="3629146" y="3710727"/>
                <a:ext cx="434400" cy="90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80" name="Google Shape;580;p21"/>
              <p:cNvSpPr/>
              <p:nvPr/>
            </p:nvSpPr>
            <p:spPr>
              <a:xfrm>
                <a:off x="4063543" y="3710727"/>
                <a:ext cx="434400" cy="90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81" name="Google Shape;581;p21"/>
              <p:cNvSpPr/>
              <p:nvPr/>
            </p:nvSpPr>
            <p:spPr>
              <a:xfrm>
                <a:off x="4497941" y="3710727"/>
                <a:ext cx="434400" cy="90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82" name="Google Shape;582;p21"/>
              <p:cNvSpPr/>
              <p:nvPr/>
            </p:nvSpPr>
            <p:spPr>
              <a:xfrm>
                <a:off x="4932338" y="3710727"/>
                <a:ext cx="434400" cy="90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83" name="Google Shape;583;p21"/>
              <p:cNvSpPr/>
              <p:nvPr/>
            </p:nvSpPr>
            <p:spPr>
              <a:xfrm>
                <a:off x="5366742" y="3710727"/>
                <a:ext cx="434400" cy="90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84" name="Google Shape;584;p21"/>
              <p:cNvSpPr/>
              <p:nvPr/>
            </p:nvSpPr>
            <p:spPr>
              <a:xfrm>
                <a:off x="4377931" y="3329285"/>
                <a:ext cx="554400" cy="90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85" name="Google Shape;585;p21"/>
              <p:cNvSpPr/>
              <p:nvPr/>
            </p:nvSpPr>
            <p:spPr>
              <a:xfrm>
                <a:off x="4932339" y="3329285"/>
                <a:ext cx="434400" cy="90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86" name="Google Shape;586;p21"/>
              <p:cNvSpPr/>
              <p:nvPr/>
            </p:nvSpPr>
            <p:spPr>
              <a:xfrm>
                <a:off x="5366706" y="3329285"/>
                <a:ext cx="513300" cy="90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87" name="Google Shape;587;p21"/>
              <p:cNvSpPr/>
              <p:nvPr/>
            </p:nvSpPr>
            <p:spPr>
              <a:xfrm>
                <a:off x="5801140" y="3710727"/>
                <a:ext cx="434400" cy="90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88" name="Google Shape;588;p21"/>
              <p:cNvSpPr/>
              <p:nvPr/>
            </p:nvSpPr>
            <p:spPr>
              <a:xfrm>
                <a:off x="6235533" y="3710727"/>
                <a:ext cx="434400" cy="90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89" name="Google Shape;589;p21"/>
              <p:cNvSpPr/>
              <p:nvPr/>
            </p:nvSpPr>
            <p:spPr>
              <a:xfrm>
                <a:off x="3194748" y="3710727"/>
                <a:ext cx="434400" cy="90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90" name="Google Shape;590;p21"/>
              <p:cNvSpPr/>
              <p:nvPr/>
            </p:nvSpPr>
            <p:spPr>
              <a:xfrm>
                <a:off x="2640308" y="3710727"/>
                <a:ext cx="554400" cy="90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91" name="Google Shape;591;p21"/>
              <p:cNvSpPr/>
              <p:nvPr/>
            </p:nvSpPr>
            <p:spPr>
              <a:xfrm>
                <a:off x="6669931" y="3710727"/>
                <a:ext cx="434400" cy="90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92" name="Google Shape;592;p21"/>
              <p:cNvSpPr/>
              <p:nvPr/>
            </p:nvSpPr>
            <p:spPr>
              <a:xfrm>
                <a:off x="7104329" y="3710727"/>
                <a:ext cx="513300" cy="90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93" name="Google Shape;593;p21"/>
              <p:cNvSpPr/>
              <p:nvPr/>
            </p:nvSpPr>
            <p:spPr>
              <a:xfrm>
                <a:off x="3943627" y="3330261"/>
                <a:ext cx="434400" cy="90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94" name="Google Shape;594;p21"/>
              <p:cNvSpPr/>
              <p:nvPr/>
            </p:nvSpPr>
            <p:spPr>
              <a:xfrm>
                <a:off x="3509135" y="3330261"/>
                <a:ext cx="434400" cy="90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95" name="Google Shape;595;p21"/>
              <p:cNvSpPr/>
              <p:nvPr/>
            </p:nvSpPr>
            <p:spPr>
              <a:xfrm>
                <a:off x="3074769" y="3330261"/>
                <a:ext cx="434400" cy="90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96" name="Google Shape;596;p21"/>
              <p:cNvSpPr/>
              <p:nvPr/>
            </p:nvSpPr>
            <p:spPr>
              <a:xfrm>
                <a:off x="2640276" y="3330261"/>
                <a:ext cx="434400" cy="90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97" name="Google Shape;597;p21"/>
              <p:cNvSpPr/>
              <p:nvPr/>
            </p:nvSpPr>
            <p:spPr>
              <a:xfrm>
                <a:off x="7183256" y="3330261"/>
                <a:ext cx="434400" cy="90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98" name="Google Shape;598;p21"/>
              <p:cNvSpPr/>
              <p:nvPr/>
            </p:nvSpPr>
            <p:spPr>
              <a:xfrm>
                <a:off x="6748764" y="3330261"/>
                <a:ext cx="434400" cy="90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99" name="Google Shape;599;p21"/>
              <p:cNvSpPr/>
              <p:nvPr/>
            </p:nvSpPr>
            <p:spPr>
              <a:xfrm>
                <a:off x="6314398" y="3330261"/>
                <a:ext cx="434400" cy="90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600" name="Google Shape;600;p21"/>
              <p:cNvSpPr/>
              <p:nvPr/>
            </p:nvSpPr>
            <p:spPr>
              <a:xfrm>
                <a:off x="5879905" y="3330261"/>
                <a:ext cx="434400" cy="90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601" name="Google Shape;601;p21"/>
              <p:cNvSpPr/>
              <p:nvPr/>
            </p:nvSpPr>
            <p:spPr>
              <a:xfrm>
                <a:off x="4585708" y="3455173"/>
                <a:ext cx="1086300" cy="220500"/>
              </a:xfrm>
              <a:prstGeom prst="rect">
                <a:avLst/>
              </a:prstGeom>
              <a:solidFill>
                <a:srgbClr val="F9CB9C"/>
              </a:solidFill>
              <a:ln w="28575" cap="flat" cmpd="sng">
                <a:solidFill>
                  <a:srgbClr val="B7B7B7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1">
                  <a:latin typeface="Roboto Condensed"/>
                  <a:ea typeface="Roboto Condensed"/>
                  <a:cs typeface="Roboto Condensed"/>
                  <a:sym typeface="Roboto Condensed"/>
                </a:endParaRPr>
              </a:p>
            </p:txBody>
          </p:sp>
          <p:sp>
            <p:nvSpPr>
              <p:cNvPr id="602" name="Google Shape;602;p21"/>
              <p:cNvSpPr/>
              <p:nvPr/>
            </p:nvSpPr>
            <p:spPr>
              <a:xfrm>
                <a:off x="4585708" y="3838944"/>
                <a:ext cx="1086300" cy="220500"/>
              </a:xfrm>
              <a:prstGeom prst="rect">
                <a:avLst/>
              </a:prstGeom>
              <a:solidFill>
                <a:srgbClr val="F9CB9C"/>
              </a:solidFill>
              <a:ln w="28575" cap="flat" cmpd="sng">
                <a:solidFill>
                  <a:srgbClr val="B7B7B7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1">
                  <a:latin typeface="Roboto Condensed"/>
                  <a:ea typeface="Roboto Condensed"/>
                  <a:cs typeface="Roboto Condensed"/>
                  <a:sym typeface="Roboto Condensed"/>
                </a:endParaRPr>
              </a:p>
            </p:txBody>
          </p:sp>
          <p:sp>
            <p:nvSpPr>
              <p:cNvPr id="603" name="Google Shape;603;p21"/>
              <p:cNvSpPr/>
              <p:nvPr/>
            </p:nvSpPr>
            <p:spPr>
              <a:xfrm>
                <a:off x="4585708" y="3062842"/>
                <a:ext cx="1086300" cy="220500"/>
              </a:xfrm>
              <a:prstGeom prst="rect">
                <a:avLst/>
              </a:prstGeom>
              <a:solidFill>
                <a:srgbClr val="F9CB9C"/>
              </a:solidFill>
              <a:ln w="28575" cap="flat" cmpd="sng">
                <a:solidFill>
                  <a:srgbClr val="B7B7B7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1">
                  <a:latin typeface="Roboto Condensed"/>
                  <a:ea typeface="Roboto Condensed"/>
                  <a:cs typeface="Roboto Condensed"/>
                  <a:sym typeface="Roboto Condensed"/>
                </a:endParaRPr>
              </a:p>
            </p:txBody>
          </p:sp>
          <p:sp>
            <p:nvSpPr>
              <p:cNvPr id="604" name="Google Shape;604;p21"/>
              <p:cNvSpPr/>
              <p:nvPr/>
            </p:nvSpPr>
            <p:spPr>
              <a:xfrm>
                <a:off x="5931338" y="2520896"/>
                <a:ext cx="554400" cy="90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605" name="Google Shape;605;p21"/>
              <p:cNvSpPr/>
              <p:nvPr/>
            </p:nvSpPr>
            <p:spPr>
              <a:xfrm>
                <a:off x="6485737" y="2520896"/>
                <a:ext cx="554400" cy="90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606" name="Google Shape;606;p21"/>
              <p:cNvSpPr/>
              <p:nvPr/>
            </p:nvSpPr>
            <p:spPr>
              <a:xfrm>
                <a:off x="5497035" y="2521872"/>
                <a:ext cx="434400" cy="90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607" name="Google Shape;607;p21"/>
              <p:cNvSpPr/>
              <p:nvPr/>
            </p:nvSpPr>
            <p:spPr>
              <a:xfrm>
                <a:off x="5062543" y="2521872"/>
                <a:ext cx="434400" cy="90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608" name="Google Shape;608;p21"/>
              <p:cNvSpPr/>
              <p:nvPr/>
            </p:nvSpPr>
            <p:spPr>
              <a:xfrm>
                <a:off x="4628176" y="2521872"/>
                <a:ext cx="434400" cy="90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609" name="Google Shape;609;p21"/>
              <p:cNvSpPr/>
              <p:nvPr/>
            </p:nvSpPr>
            <p:spPr>
              <a:xfrm>
                <a:off x="6817727" y="2376550"/>
                <a:ext cx="1086300" cy="720000"/>
              </a:xfrm>
              <a:prstGeom prst="rect">
                <a:avLst/>
              </a:prstGeom>
              <a:solidFill>
                <a:srgbClr val="D5A6BD"/>
              </a:solidFill>
              <a:ln w="28575" cap="flat" cmpd="sng">
                <a:solidFill>
                  <a:srgbClr val="B7B7B7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1">
                  <a:latin typeface="Roboto Condensed"/>
                  <a:ea typeface="Roboto Condensed"/>
                  <a:cs typeface="Roboto Condensed"/>
                  <a:sym typeface="Roboto Condensed"/>
                </a:endParaRPr>
              </a:p>
            </p:txBody>
          </p:sp>
          <p:sp>
            <p:nvSpPr>
              <p:cNvPr id="610" name="Google Shape;610;p21"/>
              <p:cNvSpPr/>
              <p:nvPr/>
            </p:nvSpPr>
            <p:spPr>
              <a:xfrm>
                <a:off x="4891232" y="4095655"/>
                <a:ext cx="434400" cy="90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611" name="Google Shape;611;p21"/>
              <p:cNvSpPr/>
              <p:nvPr/>
            </p:nvSpPr>
            <p:spPr>
              <a:xfrm>
                <a:off x="5325630" y="4095655"/>
                <a:ext cx="513300" cy="90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</p:grpSp>
        <p:grpSp>
          <p:nvGrpSpPr>
            <p:cNvPr id="612" name="Google Shape;612;p21"/>
            <p:cNvGrpSpPr/>
            <p:nvPr/>
          </p:nvGrpSpPr>
          <p:grpSpPr>
            <a:xfrm>
              <a:off x="474252" y="3507630"/>
              <a:ext cx="2542618" cy="1233761"/>
              <a:chOff x="2182700" y="2791475"/>
              <a:chExt cx="5906197" cy="2462105"/>
            </a:xfrm>
          </p:grpSpPr>
          <p:sp>
            <p:nvSpPr>
              <p:cNvPr id="613" name="Google Shape;613;p21"/>
              <p:cNvSpPr/>
              <p:nvPr/>
            </p:nvSpPr>
            <p:spPr>
              <a:xfrm>
                <a:off x="7244008" y="4387892"/>
                <a:ext cx="623400" cy="84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614" name="Google Shape;614;p21"/>
              <p:cNvSpPr/>
              <p:nvPr/>
            </p:nvSpPr>
            <p:spPr>
              <a:xfrm rot="2340117">
                <a:off x="6752183" y="3826298"/>
                <a:ext cx="580602" cy="95346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615" name="Google Shape;615;p21"/>
              <p:cNvSpPr/>
              <p:nvPr/>
            </p:nvSpPr>
            <p:spPr>
              <a:xfrm rot="-2339397">
                <a:off x="5514614" y="3826310"/>
                <a:ext cx="609837" cy="95346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616" name="Google Shape;616;p21"/>
              <p:cNvSpPr/>
              <p:nvPr/>
            </p:nvSpPr>
            <p:spPr>
              <a:xfrm rot="-2339848">
                <a:off x="6454833" y="3021452"/>
                <a:ext cx="787083" cy="95346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617" name="Google Shape;617;p21"/>
              <p:cNvSpPr/>
              <p:nvPr/>
            </p:nvSpPr>
            <p:spPr>
              <a:xfrm rot="-2339397">
                <a:off x="4190022" y="4209948"/>
                <a:ext cx="609837" cy="95346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618" name="Google Shape;618;p21"/>
              <p:cNvSpPr/>
              <p:nvPr/>
            </p:nvSpPr>
            <p:spPr>
              <a:xfrm rot="2340108">
                <a:off x="5054302" y="4953607"/>
                <a:ext cx="706449" cy="95346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619" name="Google Shape;619;p21"/>
              <p:cNvSpPr/>
              <p:nvPr/>
            </p:nvSpPr>
            <p:spPr>
              <a:xfrm rot="2340117">
                <a:off x="3242060" y="4563232"/>
                <a:ext cx="580602" cy="95346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620" name="Google Shape;620;p21"/>
              <p:cNvSpPr/>
              <p:nvPr/>
            </p:nvSpPr>
            <p:spPr>
              <a:xfrm>
                <a:off x="3482881" y="4747897"/>
                <a:ext cx="444600" cy="84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621" name="Google Shape;621;p21"/>
              <p:cNvSpPr/>
              <p:nvPr/>
            </p:nvSpPr>
            <p:spPr>
              <a:xfrm>
                <a:off x="3927580" y="4747897"/>
                <a:ext cx="525300" cy="84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622" name="Google Shape;622;p21"/>
              <p:cNvSpPr/>
              <p:nvPr/>
            </p:nvSpPr>
            <p:spPr>
              <a:xfrm>
                <a:off x="6174056" y="3636504"/>
                <a:ext cx="444600" cy="84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623" name="Google Shape;623;p21"/>
              <p:cNvSpPr/>
              <p:nvPr/>
            </p:nvSpPr>
            <p:spPr>
              <a:xfrm>
                <a:off x="5729389" y="3636504"/>
                <a:ext cx="444600" cy="84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624" name="Google Shape;624;p21"/>
              <p:cNvSpPr/>
              <p:nvPr/>
            </p:nvSpPr>
            <p:spPr>
              <a:xfrm rot="-2340117">
                <a:off x="3918504" y="3445706"/>
                <a:ext cx="580602" cy="95346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625" name="Google Shape;625;p21"/>
              <p:cNvSpPr/>
              <p:nvPr/>
            </p:nvSpPr>
            <p:spPr>
              <a:xfrm rot="-2339397">
                <a:off x="3572655" y="3827855"/>
                <a:ext cx="609837" cy="95346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626" name="Google Shape;626;p21"/>
              <p:cNvSpPr/>
              <p:nvPr/>
            </p:nvSpPr>
            <p:spPr>
              <a:xfrm>
                <a:off x="4717229" y="3636732"/>
                <a:ext cx="567600" cy="84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627" name="Google Shape;627;p21"/>
              <p:cNvSpPr/>
              <p:nvPr/>
            </p:nvSpPr>
            <p:spPr>
              <a:xfrm>
                <a:off x="5284721" y="3636961"/>
                <a:ext cx="444600" cy="84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628" name="Google Shape;628;p21"/>
              <p:cNvSpPr/>
              <p:nvPr/>
            </p:nvSpPr>
            <p:spPr>
              <a:xfrm>
                <a:off x="4272530" y="3637189"/>
                <a:ext cx="444600" cy="84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629" name="Google Shape;629;p21"/>
              <p:cNvSpPr/>
              <p:nvPr/>
            </p:nvSpPr>
            <p:spPr>
              <a:xfrm>
                <a:off x="3794982" y="3636967"/>
                <a:ext cx="477600" cy="84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630" name="Google Shape;630;p21"/>
              <p:cNvSpPr/>
              <p:nvPr/>
            </p:nvSpPr>
            <p:spPr>
              <a:xfrm rot="2340117">
                <a:off x="6023866" y="4212458"/>
                <a:ext cx="580602" cy="95346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631" name="Google Shape;631;p21"/>
              <p:cNvSpPr/>
              <p:nvPr/>
            </p:nvSpPr>
            <p:spPr>
              <a:xfrm>
                <a:off x="3160933" y="4387892"/>
                <a:ext cx="444600" cy="84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632" name="Google Shape;632;p21"/>
              <p:cNvSpPr/>
              <p:nvPr/>
            </p:nvSpPr>
            <p:spPr>
              <a:xfrm>
                <a:off x="3605632" y="4387892"/>
                <a:ext cx="444600" cy="84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633" name="Google Shape;633;p21"/>
              <p:cNvSpPr/>
              <p:nvPr/>
            </p:nvSpPr>
            <p:spPr>
              <a:xfrm>
                <a:off x="4050332" y="4387892"/>
                <a:ext cx="444600" cy="84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634" name="Google Shape;634;p21"/>
              <p:cNvSpPr/>
              <p:nvPr/>
            </p:nvSpPr>
            <p:spPr>
              <a:xfrm>
                <a:off x="4495031" y="4387892"/>
                <a:ext cx="444600" cy="84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635" name="Google Shape;635;p21"/>
              <p:cNvSpPr/>
              <p:nvPr/>
            </p:nvSpPr>
            <p:spPr>
              <a:xfrm>
                <a:off x="4939737" y="4387892"/>
                <a:ext cx="444600" cy="84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636" name="Google Shape;636;p21"/>
              <p:cNvSpPr/>
              <p:nvPr/>
            </p:nvSpPr>
            <p:spPr>
              <a:xfrm>
                <a:off x="3927476" y="4031146"/>
                <a:ext cx="567600" cy="84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637" name="Google Shape;637;p21"/>
              <p:cNvSpPr/>
              <p:nvPr/>
            </p:nvSpPr>
            <p:spPr>
              <a:xfrm>
                <a:off x="4495032" y="4031146"/>
                <a:ext cx="444600" cy="84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638" name="Google Shape;638;p21"/>
              <p:cNvSpPr/>
              <p:nvPr/>
            </p:nvSpPr>
            <p:spPr>
              <a:xfrm>
                <a:off x="4939700" y="4031146"/>
                <a:ext cx="525300" cy="84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639" name="Google Shape;639;p21"/>
              <p:cNvSpPr/>
              <p:nvPr/>
            </p:nvSpPr>
            <p:spPr>
              <a:xfrm>
                <a:off x="5384437" y="4387892"/>
                <a:ext cx="444600" cy="84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640" name="Google Shape;640;p21"/>
              <p:cNvSpPr/>
              <p:nvPr/>
            </p:nvSpPr>
            <p:spPr>
              <a:xfrm>
                <a:off x="5829132" y="4387892"/>
                <a:ext cx="444600" cy="84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641" name="Google Shape;641;p21"/>
              <p:cNvSpPr/>
              <p:nvPr/>
            </p:nvSpPr>
            <p:spPr>
              <a:xfrm>
                <a:off x="2716233" y="4387892"/>
                <a:ext cx="444600" cy="84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642" name="Google Shape;642;p21"/>
              <p:cNvSpPr/>
              <p:nvPr/>
            </p:nvSpPr>
            <p:spPr>
              <a:xfrm>
                <a:off x="6273832" y="4387892"/>
                <a:ext cx="444600" cy="84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643" name="Google Shape;643;p21"/>
              <p:cNvSpPr/>
              <p:nvPr/>
            </p:nvSpPr>
            <p:spPr>
              <a:xfrm>
                <a:off x="6718531" y="4387892"/>
                <a:ext cx="525300" cy="84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644" name="Google Shape;644;p21"/>
              <p:cNvSpPr/>
              <p:nvPr/>
            </p:nvSpPr>
            <p:spPr>
              <a:xfrm>
                <a:off x="3482873" y="4032059"/>
                <a:ext cx="444600" cy="84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645" name="Google Shape;645;p21"/>
              <p:cNvSpPr/>
              <p:nvPr/>
            </p:nvSpPr>
            <p:spPr>
              <a:xfrm>
                <a:off x="3038076" y="4032059"/>
                <a:ext cx="444600" cy="84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646" name="Google Shape;646;p21"/>
              <p:cNvSpPr/>
              <p:nvPr/>
            </p:nvSpPr>
            <p:spPr>
              <a:xfrm>
                <a:off x="2593409" y="4032059"/>
                <a:ext cx="444600" cy="84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647" name="Google Shape;647;p21"/>
              <p:cNvSpPr/>
              <p:nvPr/>
            </p:nvSpPr>
            <p:spPr>
              <a:xfrm>
                <a:off x="6799345" y="4032059"/>
                <a:ext cx="844800" cy="84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648" name="Google Shape;648;p21"/>
              <p:cNvSpPr/>
              <p:nvPr/>
            </p:nvSpPr>
            <p:spPr>
              <a:xfrm>
                <a:off x="6354534" y="4032059"/>
                <a:ext cx="444600" cy="84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649" name="Google Shape;649;p21"/>
              <p:cNvSpPr/>
              <p:nvPr/>
            </p:nvSpPr>
            <p:spPr>
              <a:xfrm>
                <a:off x="5909866" y="4032059"/>
                <a:ext cx="444600" cy="84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650" name="Google Shape;650;p21"/>
              <p:cNvSpPr/>
              <p:nvPr/>
            </p:nvSpPr>
            <p:spPr>
              <a:xfrm>
                <a:off x="5465070" y="4032059"/>
                <a:ext cx="444600" cy="84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651" name="Google Shape;651;p21"/>
              <p:cNvSpPr/>
              <p:nvPr/>
            </p:nvSpPr>
            <p:spPr>
              <a:xfrm>
                <a:off x="2182700" y="4154503"/>
                <a:ext cx="1112100" cy="206100"/>
              </a:xfrm>
              <a:prstGeom prst="rect">
                <a:avLst/>
              </a:prstGeom>
              <a:solidFill>
                <a:srgbClr val="F9CB9C"/>
              </a:solidFill>
              <a:ln w="28575" cap="flat" cmpd="sng">
                <a:solidFill>
                  <a:srgbClr val="B7B7B7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1">
                  <a:latin typeface="Roboto Condensed"/>
                  <a:ea typeface="Roboto Condensed"/>
                  <a:cs typeface="Roboto Condensed"/>
                  <a:sym typeface="Roboto Condensed"/>
                </a:endParaRPr>
              </a:p>
            </p:txBody>
          </p:sp>
          <p:sp>
            <p:nvSpPr>
              <p:cNvPr id="652" name="Google Shape;652;p21"/>
              <p:cNvSpPr/>
              <p:nvPr/>
            </p:nvSpPr>
            <p:spPr>
              <a:xfrm>
                <a:off x="2182700" y="4510617"/>
                <a:ext cx="1112100" cy="206100"/>
              </a:xfrm>
              <a:prstGeom prst="rect">
                <a:avLst/>
              </a:prstGeom>
              <a:solidFill>
                <a:srgbClr val="F9CB9C"/>
              </a:solidFill>
              <a:ln w="28575" cap="flat" cmpd="sng">
                <a:solidFill>
                  <a:srgbClr val="B7B7B7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1">
                  <a:latin typeface="Roboto Condensed"/>
                  <a:ea typeface="Roboto Condensed"/>
                  <a:cs typeface="Roboto Condensed"/>
                  <a:sym typeface="Roboto Condensed"/>
                </a:endParaRPr>
              </a:p>
            </p:txBody>
          </p:sp>
          <p:sp>
            <p:nvSpPr>
              <p:cNvPr id="653" name="Google Shape;653;p21"/>
              <p:cNvSpPr/>
              <p:nvPr/>
            </p:nvSpPr>
            <p:spPr>
              <a:xfrm>
                <a:off x="2182700" y="3788357"/>
                <a:ext cx="1112100" cy="206100"/>
              </a:xfrm>
              <a:prstGeom prst="rect">
                <a:avLst/>
              </a:prstGeom>
              <a:solidFill>
                <a:srgbClr val="F9CB9C"/>
              </a:solidFill>
              <a:ln w="28575" cap="flat" cmpd="sng">
                <a:solidFill>
                  <a:srgbClr val="B7B7B7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1">
                  <a:latin typeface="Roboto Condensed"/>
                  <a:ea typeface="Roboto Condensed"/>
                  <a:cs typeface="Roboto Condensed"/>
                  <a:sym typeface="Roboto Condensed"/>
                </a:endParaRPr>
              </a:p>
            </p:txBody>
          </p:sp>
          <p:sp>
            <p:nvSpPr>
              <p:cNvPr id="654" name="Google Shape;654;p21"/>
              <p:cNvSpPr/>
              <p:nvPr/>
            </p:nvSpPr>
            <p:spPr>
              <a:xfrm>
                <a:off x="5041158" y="3276004"/>
                <a:ext cx="444600" cy="84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655" name="Google Shape;655;p21"/>
              <p:cNvSpPr/>
              <p:nvPr/>
            </p:nvSpPr>
            <p:spPr>
              <a:xfrm>
                <a:off x="4596361" y="3276004"/>
                <a:ext cx="444600" cy="84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656" name="Google Shape;656;p21"/>
              <p:cNvSpPr/>
              <p:nvPr/>
            </p:nvSpPr>
            <p:spPr>
              <a:xfrm>
                <a:off x="4151694" y="3276004"/>
                <a:ext cx="444600" cy="84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657" name="Google Shape;657;p21"/>
              <p:cNvSpPr/>
              <p:nvPr/>
            </p:nvSpPr>
            <p:spPr>
              <a:xfrm>
                <a:off x="4452950" y="4747897"/>
                <a:ext cx="444600" cy="84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658" name="Google Shape;658;p21"/>
              <p:cNvSpPr/>
              <p:nvPr/>
            </p:nvSpPr>
            <p:spPr>
              <a:xfrm>
                <a:off x="4897650" y="4747897"/>
                <a:ext cx="525300" cy="84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659" name="Google Shape;659;p21"/>
              <p:cNvSpPr/>
              <p:nvPr/>
            </p:nvSpPr>
            <p:spPr>
              <a:xfrm>
                <a:off x="3072177" y="3636967"/>
                <a:ext cx="732000" cy="84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660" name="Google Shape;660;p21"/>
              <p:cNvSpPr/>
              <p:nvPr/>
            </p:nvSpPr>
            <p:spPr>
              <a:xfrm>
                <a:off x="2627496" y="3636961"/>
                <a:ext cx="444600" cy="84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661" name="Google Shape;661;p21"/>
              <p:cNvSpPr/>
              <p:nvPr/>
            </p:nvSpPr>
            <p:spPr>
              <a:xfrm>
                <a:off x="2182700" y="3354013"/>
                <a:ext cx="1112100" cy="206100"/>
              </a:xfrm>
              <a:prstGeom prst="rect">
                <a:avLst/>
              </a:prstGeom>
              <a:solidFill>
                <a:srgbClr val="F9CB9C"/>
              </a:solidFill>
              <a:ln w="28575" cap="flat" cmpd="sng">
                <a:solidFill>
                  <a:srgbClr val="B7B7B7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1">
                  <a:latin typeface="Roboto Condensed"/>
                  <a:ea typeface="Roboto Condensed"/>
                  <a:cs typeface="Roboto Condensed"/>
                  <a:sym typeface="Roboto Condensed"/>
                </a:endParaRPr>
              </a:p>
            </p:txBody>
          </p:sp>
          <p:sp>
            <p:nvSpPr>
              <p:cNvPr id="662" name="Google Shape;662;p21"/>
              <p:cNvSpPr/>
              <p:nvPr/>
            </p:nvSpPr>
            <p:spPr>
              <a:xfrm>
                <a:off x="6375418" y="3275091"/>
                <a:ext cx="444600" cy="84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663" name="Google Shape;663;p21"/>
              <p:cNvSpPr/>
              <p:nvPr/>
            </p:nvSpPr>
            <p:spPr>
              <a:xfrm>
                <a:off x="5930622" y="3275091"/>
                <a:ext cx="444600" cy="84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664" name="Google Shape;664;p21"/>
              <p:cNvSpPr/>
              <p:nvPr/>
            </p:nvSpPr>
            <p:spPr>
              <a:xfrm>
                <a:off x="5485954" y="3275091"/>
                <a:ext cx="444600" cy="84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665" name="Google Shape;665;p21"/>
              <p:cNvSpPr/>
              <p:nvPr/>
            </p:nvSpPr>
            <p:spPr>
              <a:xfrm>
                <a:off x="7508059" y="3636276"/>
                <a:ext cx="444600" cy="84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666" name="Google Shape;666;p21"/>
              <p:cNvSpPr/>
              <p:nvPr/>
            </p:nvSpPr>
            <p:spPr>
              <a:xfrm>
                <a:off x="7063392" y="3636276"/>
                <a:ext cx="444600" cy="84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667" name="Google Shape;667;p21"/>
              <p:cNvSpPr/>
              <p:nvPr/>
            </p:nvSpPr>
            <p:spPr>
              <a:xfrm>
                <a:off x="6618724" y="3636732"/>
                <a:ext cx="444600" cy="84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668" name="Google Shape;668;p21"/>
              <p:cNvSpPr/>
              <p:nvPr/>
            </p:nvSpPr>
            <p:spPr>
              <a:xfrm>
                <a:off x="7644297" y="4031146"/>
                <a:ext cx="444600" cy="84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</p:grpSp>
      </p:grpSp>
      <p:pic>
        <p:nvPicPr>
          <p:cNvPr id="669" name="Google Shape;669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45100" y="2162837"/>
            <a:ext cx="1201701" cy="120165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70" name="Google Shape;670;p21"/>
          <p:cNvGrpSpPr/>
          <p:nvPr/>
        </p:nvGrpSpPr>
        <p:grpSpPr>
          <a:xfrm>
            <a:off x="3016883" y="2926771"/>
            <a:ext cx="1725539" cy="346731"/>
            <a:chOff x="349775" y="2525499"/>
            <a:chExt cx="7594800" cy="846926"/>
          </a:xfrm>
        </p:grpSpPr>
        <p:sp>
          <p:nvSpPr>
            <p:cNvPr id="671" name="Google Shape;671;p21"/>
            <p:cNvSpPr/>
            <p:nvPr/>
          </p:nvSpPr>
          <p:spPr>
            <a:xfrm rot="2700000">
              <a:off x="4741425" y="2851890"/>
              <a:ext cx="990657" cy="162917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672" name="Google Shape;672;p21"/>
            <p:cNvSpPr/>
            <p:nvPr/>
          </p:nvSpPr>
          <p:spPr>
            <a:xfrm rot="-2700000">
              <a:off x="2520798" y="2851899"/>
              <a:ext cx="990657" cy="162917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673" name="Google Shape;673;p21"/>
            <p:cNvSpPr/>
            <p:nvPr/>
          </p:nvSpPr>
          <p:spPr>
            <a:xfrm>
              <a:off x="1730675" y="3209525"/>
              <a:ext cx="690300" cy="162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674" name="Google Shape;674;p21"/>
            <p:cNvSpPr/>
            <p:nvPr/>
          </p:nvSpPr>
          <p:spPr>
            <a:xfrm>
              <a:off x="2421124" y="3209525"/>
              <a:ext cx="690300" cy="162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675" name="Google Shape;675;p21"/>
            <p:cNvSpPr/>
            <p:nvPr/>
          </p:nvSpPr>
          <p:spPr>
            <a:xfrm>
              <a:off x="3111573" y="3209525"/>
              <a:ext cx="690300" cy="162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676" name="Google Shape;676;p21"/>
            <p:cNvSpPr/>
            <p:nvPr/>
          </p:nvSpPr>
          <p:spPr>
            <a:xfrm>
              <a:off x="3802023" y="3209525"/>
              <a:ext cx="690300" cy="162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677" name="Google Shape;677;p21"/>
            <p:cNvSpPr/>
            <p:nvPr/>
          </p:nvSpPr>
          <p:spPr>
            <a:xfrm>
              <a:off x="4492482" y="3209525"/>
              <a:ext cx="690300" cy="162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678" name="Google Shape;678;p21"/>
            <p:cNvSpPr/>
            <p:nvPr/>
          </p:nvSpPr>
          <p:spPr>
            <a:xfrm>
              <a:off x="2920825" y="2525500"/>
              <a:ext cx="881100" cy="162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679" name="Google Shape;679;p21"/>
            <p:cNvSpPr/>
            <p:nvPr/>
          </p:nvSpPr>
          <p:spPr>
            <a:xfrm>
              <a:off x="3802024" y="2525500"/>
              <a:ext cx="690300" cy="162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680" name="Google Shape;680;p21"/>
            <p:cNvSpPr/>
            <p:nvPr/>
          </p:nvSpPr>
          <p:spPr>
            <a:xfrm>
              <a:off x="4492425" y="2525500"/>
              <a:ext cx="815700" cy="162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681" name="Google Shape;681;p21"/>
            <p:cNvSpPr/>
            <p:nvPr/>
          </p:nvSpPr>
          <p:spPr>
            <a:xfrm>
              <a:off x="5182932" y="3209525"/>
              <a:ext cx="690300" cy="162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682" name="Google Shape;682;p21"/>
            <p:cNvSpPr/>
            <p:nvPr/>
          </p:nvSpPr>
          <p:spPr>
            <a:xfrm>
              <a:off x="5873375" y="3209525"/>
              <a:ext cx="690300" cy="162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683" name="Google Shape;683;p21"/>
            <p:cNvSpPr/>
            <p:nvPr/>
          </p:nvSpPr>
          <p:spPr>
            <a:xfrm>
              <a:off x="1040225" y="3209525"/>
              <a:ext cx="690300" cy="162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684" name="Google Shape;684;p21"/>
            <p:cNvSpPr/>
            <p:nvPr/>
          </p:nvSpPr>
          <p:spPr>
            <a:xfrm>
              <a:off x="349775" y="3209525"/>
              <a:ext cx="690300" cy="162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685" name="Google Shape;685;p21"/>
            <p:cNvSpPr/>
            <p:nvPr/>
          </p:nvSpPr>
          <p:spPr>
            <a:xfrm>
              <a:off x="6563825" y="3209525"/>
              <a:ext cx="690300" cy="162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686" name="Google Shape;686;p21"/>
            <p:cNvSpPr/>
            <p:nvPr/>
          </p:nvSpPr>
          <p:spPr>
            <a:xfrm>
              <a:off x="7254275" y="3209525"/>
              <a:ext cx="690300" cy="162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22"/>
          <p:cNvSpPr txBox="1">
            <a:spLocks noGrp="1"/>
          </p:cNvSpPr>
          <p:nvPr>
            <p:ph type="ctrTitle"/>
          </p:nvPr>
        </p:nvSpPr>
        <p:spPr>
          <a:xfrm>
            <a:off x="463525" y="2871150"/>
            <a:ext cx="42702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Sistema ferroviario</a:t>
            </a:r>
            <a:endParaRPr sz="3600"/>
          </a:p>
        </p:txBody>
      </p:sp>
      <p:sp>
        <p:nvSpPr>
          <p:cNvPr id="692" name="Google Shape;692;p22"/>
          <p:cNvSpPr txBox="1">
            <a:spLocks noGrp="1"/>
          </p:cNvSpPr>
          <p:nvPr>
            <p:ph type="subTitle" idx="1"/>
          </p:nvPr>
        </p:nvSpPr>
        <p:spPr>
          <a:xfrm>
            <a:off x="499525" y="3968100"/>
            <a:ext cx="33120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2400"/>
              <a:t>Componentes principales</a:t>
            </a:r>
            <a:endParaRPr sz="2400"/>
          </a:p>
        </p:txBody>
      </p:sp>
      <p:sp>
        <p:nvSpPr>
          <p:cNvPr id="693" name="Google Shape;693;p2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sp>
        <p:nvSpPr>
          <p:cNvPr id="694" name="Google Shape;694;p22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2</a:t>
            </a:r>
            <a:endParaRPr sz="30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29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Mesa de mando</a:t>
            </a:r>
            <a:endParaRPr/>
          </a:p>
        </p:txBody>
      </p:sp>
      <p:sp>
        <p:nvSpPr>
          <p:cNvPr id="947" name="Google Shape;947;p29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grpSp>
        <p:nvGrpSpPr>
          <p:cNvPr id="948" name="Google Shape;948;p29"/>
          <p:cNvGrpSpPr/>
          <p:nvPr/>
        </p:nvGrpSpPr>
        <p:grpSpPr>
          <a:xfrm>
            <a:off x="270943" y="629920"/>
            <a:ext cx="392063" cy="291505"/>
            <a:chOff x="5247525" y="3007275"/>
            <a:chExt cx="517575" cy="384825"/>
          </a:xfrm>
        </p:grpSpPr>
        <p:sp>
          <p:nvSpPr>
            <p:cNvPr id="949" name="Google Shape;949;p29"/>
            <p:cNvSpPr/>
            <p:nvPr/>
          </p:nvSpPr>
          <p:spPr>
            <a:xfrm>
              <a:off x="5247525" y="3007275"/>
              <a:ext cx="348900" cy="348900"/>
            </a:xfrm>
            <a:custGeom>
              <a:avLst/>
              <a:gdLst/>
              <a:ahLst/>
              <a:cxnLst/>
              <a:rect l="l" t="t" r="r" b="b"/>
              <a:pathLst>
                <a:path w="13956" h="13956" fill="none" extrusionOk="0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29"/>
            <p:cNvSpPr/>
            <p:nvPr/>
          </p:nvSpPr>
          <p:spPr>
            <a:xfrm>
              <a:off x="5566575" y="3193575"/>
              <a:ext cx="198525" cy="198525"/>
            </a:xfrm>
            <a:custGeom>
              <a:avLst/>
              <a:gdLst/>
              <a:ahLst/>
              <a:cxnLst/>
              <a:rect l="l" t="t" r="r" b="b"/>
              <a:pathLst>
                <a:path w="7941" h="7941" fill="none" extrusionOk="0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1" name="Google Shape;951;p29"/>
          <p:cNvSpPr txBox="1">
            <a:spLocks noGrp="1"/>
          </p:cNvSpPr>
          <p:nvPr>
            <p:ph type="body" idx="4294967295"/>
          </p:nvPr>
        </p:nvSpPr>
        <p:spPr>
          <a:xfrm>
            <a:off x="4552650" y="1381475"/>
            <a:ext cx="4503000" cy="308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▰"/>
            </a:pPr>
            <a:r>
              <a:rPr lang="en"/>
              <a:t>Mover cambios.</a:t>
            </a:r>
            <a:endParaRPr sz="2400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lang="en"/>
              <a:t>Comandar señales.</a:t>
            </a:r>
            <a:endParaRPr sz="2400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lang="en"/>
              <a:t>Establecer/ cancelar rutas.</a:t>
            </a:r>
            <a:endParaRPr sz="2400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lang="en"/>
              <a:t>Constituidos por HMI.</a:t>
            </a:r>
            <a:endParaRPr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lang="en"/>
              <a:t>Puede tener automatismos.</a:t>
            </a:r>
            <a:endParaRPr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lang="en"/>
              <a:t>NO es crítico.</a:t>
            </a:r>
            <a:endParaRPr/>
          </a:p>
        </p:txBody>
      </p:sp>
      <p:pic>
        <p:nvPicPr>
          <p:cNvPr id="952" name="Google Shape;95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825" y="1475700"/>
            <a:ext cx="4426543" cy="316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2"/>
          <p:cNvSpPr txBox="1">
            <a:spLocks noGrp="1"/>
          </p:cNvSpPr>
          <p:nvPr>
            <p:ph type="body" idx="1"/>
          </p:nvPr>
        </p:nvSpPr>
        <p:spPr>
          <a:xfrm>
            <a:off x="829775" y="1202000"/>
            <a:ext cx="5090700" cy="274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Él hará la unidad de la República mejor que todos los Congresos. Estos podrán declararla una e indivisible pero sin el camino de ﬁerro que acerque sus extremos remotos, quedará siempre divisible y dividida contra todos los Decretos Legislativos</a:t>
            </a:r>
            <a:endParaRPr sz="2400"/>
          </a:p>
        </p:txBody>
      </p:sp>
      <p:sp>
        <p:nvSpPr>
          <p:cNvPr id="195" name="Google Shape;195;p12"/>
          <p:cNvSpPr txBox="1">
            <a:spLocks noGrp="1"/>
          </p:cNvSpPr>
          <p:nvPr>
            <p:ph type="sldNum" idx="4294967295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196" name="Google Shape;196;p1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197" name="Google Shape;197;p12"/>
          <p:cNvSpPr txBox="1"/>
          <p:nvPr/>
        </p:nvSpPr>
        <p:spPr>
          <a:xfrm>
            <a:off x="4345975" y="3793350"/>
            <a:ext cx="4653300" cy="9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Condensed"/>
                <a:ea typeface="Roboto Condensed"/>
                <a:cs typeface="Roboto Condensed"/>
                <a:sym typeface="Roboto Condensed"/>
              </a:rPr>
              <a:t>Juan Bautista Alberdi (1810-1884).</a:t>
            </a:r>
            <a:endParaRPr sz="24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198" name="Google Shape;198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22225" y="1331600"/>
            <a:ext cx="2016175" cy="2395900"/>
          </a:xfrm>
          <a:prstGeom prst="rect">
            <a:avLst/>
          </a:prstGeom>
          <a:noFill/>
          <a:ln>
            <a:noFill/>
          </a:ln>
          <a:effectLst>
            <a:outerShdw blurRad="457200" dist="371475" dir="2940000" algn="bl" rotWithShape="0">
              <a:srgbClr val="000000">
                <a:alpha val="68000"/>
              </a:srgbClr>
            </a:outerShdw>
          </a:effec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p30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Tecnologías de enclavamientos</a:t>
            </a:r>
            <a:endParaRPr/>
          </a:p>
        </p:txBody>
      </p:sp>
      <p:sp>
        <p:nvSpPr>
          <p:cNvPr id="958" name="Google Shape;958;p30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grpSp>
        <p:nvGrpSpPr>
          <p:cNvPr id="959" name="Google Shape;959;p30"/>
          <p:cNvGrpSpPr/>
          <p:nvPr/>
        </p:nvGrpSpPr>
        <p:grpSpPr>
          <a:xfrm rot="10800000">
            <a:off x="241674" y="1423386"/>
            <a:ext cx="2694428" cy="864880"/>
            <a:chOff x="185742" y="1697030"/>
            <a:chExt cx="5165698" cy="1658130"/>
          </a:xfrm>
        </p:grpSpPr>
        <p:sp>
          <p:nvSpPr>
            <p:cNvPr id="960" name="Google Shape;960;p30"/>
            <p:cNvSpPr/>
            <p:nvPr/>
          </p:nvSpPr>
          <p:spPr>
            <a:xfrm rot="10800000" flipH="1">
              <a:off x="1426312" y="1697030"/>
              <a:ext cx="2693400" cy="1243800"/>
            </a:xfrm>
            <a:prstGeom prst="rect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rgbClr val="263248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Mecánico</a:t>
              </a:r>
              <a:endParaRPr sz="240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961" name="Google Shape;961;p30"/>
            <p:cNvSpPr/>
            <p:nvPr/>
          </p:nvSpPr>
          <p:spPr>
            <a:xfrm rot="10800000" flipH="1">
              <a:off x="4107640" y="1697043"/>
              <a:ext cx="1243800" cy="12438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962" name="Google Shape;962;p30"/>
            <p:cNvSpPr/>
            <p:nvPr/>
          </p:nvSpPr>
          <p:spPr>
            <a:xfrm flipH="1">
              <a:off x="185742" y="1697043"/>
              <a:ext cx="1243800" cy="12438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963" name="Google Shape;963;p30"/>
            <p:cNvSpPr/>
            <p:nvPr/>
          </p:nvSpPr>
          <p:spPr>
            <a:xfrm rot="10800000">
              <a:off x="185748" y="2940860"/>
              <a:ext cx="1243800" cy="414300"/>
            </a:xfrm>
            <a:prstGeom prst="triangle">
              <a:avLst>
                <a:gd name="adj" fmla="val 0"/>
              </a:avLst>
            </a:prstGeom>
            <a:solidFill>
              <a:srgbClr val="92A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</p:grpSp>
      <p:grpSp>
        <p:nvGrpSpPr>
          <p:cNvPr id="964" name="Google Shape;964;p30"/>
          <p:cNvGrpSpPr/>
          <p:nvPr/>
        </p:nvGrpSpPr>
        <p:grpSpPr>
          <a:xfrm rot="10800000">
            <a:off x="2468503" y="1423398"/>
            <a:ext cx="3667628" cy="864874"/>
            <a:chOff x="-1680055" y="1697019"/>
            <a:chExt cx="7031495" cy="1658117"/>
          </a:xfrm>
        </p:grpSpPr>
        <p:sp>
          <p:nvSpPr>
            <p:cNvPr id="965" name="Google Shape;965;p30"/>
            <p:cNvSpPr/>
            <p:nvPr/>
          </p:nvSpPr>
          <p:spPr>
            <a:xfrm rot="10800000" flipH="1">
              <a:off x="-436275" y="1697030"/>
              <a:ext cx="4556100" cy="1243800"/>
            </a:xfrm>
            <a:prstGeom prst="rect">
              <a:avLst/>
            </a:prstGeom>
            <a:solidFill>
              <a:srgbClr val="92A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rgbClr val="263248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Electromecánico</a:t>
              </a:r>
              <a:endParaRPr sz="240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966" name="Google Shape;966;p30"/>
            <p:cNvSpPr/>
            <p:nvPr/>
          </p:nvSpPr>
          <p:spPr>
            <a:xfrm rot="10800000" flipH="1">
              <a:off x="4107640" y="1697043"/>
              <a:ext cx="1243800" cy="1243800"/>
            </a:xfrm>
            <a:prstGeom prst="rtTriangle">
              <a:avLst/>
            </a:prstGeom>
            <a:solidFill>
              <a:srgbClr val="92A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967" name="Google Shape;967;p30"/>
            <p:cNvSpPr/>
            <p:nvPr/>
          </p:nvSpPr>
          <p:spPr>
            <a:xfrm flipH="1">
              <a:off x="-1680055" y="1697019"/>
              <a:ext cx="1243800" cy="1243800"/>
            </a:xfrm>
            <a:prstGeom prst="rtTriangle">
              <a:avLst/>
            </a:prstGeom>
            <a:solidFill>
              <a:srgbClr val="92A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968" name="Google Shape;968;p30"/>
            <p:cNvSpPr/>
            <p:nvPr/>
          </p:nvSpPr>
          <p:spPr>
            <a:xfrm rot="10800000">
              <a:off x="-1680050" y="2940836"/>
              <a:ext cx="1243800" cy="414300"/>
            </a:xfrm>
            <a:prstGeom prst="triangle">
              <a:avLst>
                <a:gd name="adj" fmla="val 0"/>
              </a:avLst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</p:grpSp>
      <p:grpSp>
        <p:nvGrpSpPr>
          <p:cNvPr id="969" name="Google Shape;969;p30"/>
          <p:cNvGrpSpPr/>
          <p:nvPr/>
        </p:nvGrpSpPr>
        <p:grpSpPr>
          <a:xfrm rot="10800000">
            <a:off x="5651846" y="1423386"/>
            <a:ext cx="2847525" cy="864880"/>
            <a:chOff x="-107772" y="1697030"/>
            <a:chExt cx="5459212" cy="1658130"/>
          </a:xfrm>
        </p:grpSpPr>
        <p:sp>
          <p:nvSpPr>
            <p:cNvPr id="970" name="Google Shape;970;p30"/>
            <p:cNvSpPr/>
            <p:nvPr/>
          </p:nvSpPr>
          <p:spPr>
            <a:xfrm rot="10800000" flipH="1">
              <a:off x="1136038" y="1697030"/>
              <a:ext cx="2983800" cy="1243800"/>
            </a:xfrm>
            <a:prstGeom prst="rect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rgbClr val="FFFFFF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Eléctronico</a:t>
              </a:r>
              <a:endParaRPr sz="24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971" name="Google Shape;971;p30"/>
            <p:cNvSpPr/>
            <p:nvPr/>
          </p:nvSpPr>
          <p:spPr>
            <a:xfrm rot="10800000" flipH="1">
              <a:off x="4107640" y="1697043"/>
              <a:ext cx="1243800" cy="1243800"/>
            </a:xfrm>
            <a:prstGeom prst="rtTriangle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972" name="Google Shape;972;p30"/>
            <p:cNvSpPr/>
            <p:nvPr/>
          </p:nvSpPr>
          <p:spPr>
            <a:xfrm flipH="1">
              <a:off x="-107762" y="1705304"/>
              <a:ext cx="1243800" cy="1235400"/>
            </a:xfrm>
            <a:prstGeom prst="rtTriangle">
              <a:avLst/>
            </a:prstGeom>
            <a:solidFill>
              <a:srgbClr val="3F5378"/>
            </a:solidFill>
            <a:ln w="9525" cap="flat" cmpd="sng">
              <a:solidFill>
                <a:srgbClr val="3F537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973" name="Google Shape;973;p30"/>
            <p:cNvSpPr/>
            <p:nvPr/>
          </p:nvSpPr>
          <p:spPr>
            <a:xfrm rot="10800000">
              <a:off x="-107772" y="2940860"/>
              <a:ext cx="1243800" cy="414300"/>
            </a:xfrm>
            <a:prstGeom prst="triangle">
              <a:avLst>
                <a:gd name="adj" fmla="val 0"/>
              </a:avLst>
            </a:prstGeom>
            <a:solidFill>
              <a:srgbClr val="263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</p:grpSp>
      <p:grpSp>
        <p:nvGrpSpPr>
          <p:cNvPr id="974" name="Google Shape;974;p30"/>
          <p:cNvGrpSpPr/>
          <p:nvPr/>
        </p:nvGrpSpPr>
        <p:grpSpPr>
          <a:xfrm>
            <a:off x="270943" y="629920"/>
            <a:ext cx="392063" cy="291505"/>
            <a:chOff x="5247525" y="3007275"/>
            <a:chExt cx="517575" cy="384825"/>
          </a:xfrm>
        </p:grpSpPr>
        <p:sp>
          <p:nvSpPr>
            <p:cNvPr id="975" name="Google Shape;975;p30"/>
            <p:cNvSpPr/>
            <p:nvPr/>
          </p:nvSpPr>
          <p:spPr>
            <a:xfrm>
              <a:off x="5247525" y="3007275"/>
              <a:ext cx="348900" cy="348900"/>
            </a:xfrm>
            <a:custGeom>
              <a:avLst/>
              <a:gdLst/>
              <a:ahLst/>
              <a:cxnLst/>
              <a:rect l="l" t="t" r="r" b="b"/>
              <a:pathLst>
                <a:path w="13956" h="13956" fill="none" extrusionOk="0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30"/>
            <p:cNvSpPr/>
            <p:nvPr/>
          </p:nvSpPr>
          <p:spPr>
            <a:xfrm>
              <a:off x="5566575" y="3193575"/>
              <a:ext cx="198525" cy="198525"/>
            </a:xfrm>
            <a:custGeom>
              <a:avLst/>
              <a:gdLst/>
              <a:ahLst/>
              <a:cxnLst/>
              <a:rect l="l" t="t" r="r" b="b"/>
              <a:pathLst>
                <a:path w="7941" h="7941" fill="none" extrusionOk="0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977" name="Google Shape;97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23563" y="2496772"/>
            <a:ext cx="2904102" cy="1931228"/>
          </a:xfrm>
          <a:prstGeom prst="rect">
            <a:avLst/>
          </a:prstGeom>
          <a:noFill/>
          <a:ln>
            <a:noFill/>
          </a:ln>
        </p:spPr>
      </p:pic>
      <p:pic>
        <p:nvPicPr>
          <p:cNvPr id="978" name="Google Shape;978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775" y="2642700"/>
            <a:ext cx="3101949" cy="174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9" name="Google Shape;979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68500" y="2465075"/>
            <a:ext cx="3372298" cy="2019049"/>
          </a:xfrm>
          <a:prstGeom prst="rect">
            <a:avLst/>
          </a:prstGeom>
          <a:noFill/>
          <a:ln>
            <a:noFill/>
          </a:ln>
        </p:spPr>
      </p:pic>
      <p:sp>
        <p:nvSpPr>
          <p:cNvPr id="980" name="Google Shape;980;p30"/>
          <p:cNvSpPr txBox="1">
            <a:spLocks noGrp="1"/>
          </p:cNvSpPr>
          <p:nvPr>
            <p:ph type="subTitle" idx="4294967295"/>
          </p:nvPr>
        </p:nvSpPr>
        <p:spPr>
          <a:xfrm>
            <a:off x="7149450" y="491750"/>
            <a:ext cx="1994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Clave para evitar las colisiones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981" name="Google Shape;981;p30"/>
          <p:cNvSpPr/>
          <p:nvPr/>
        </p:nvSpPr>
        <p:spPr>
          <a:xfrm>
            <a:off x="7021498" y="686278"/>
            <a:ext cx="307185" cy="268458"/>
          </a:xfrm>
          <a:custGeom>
            <a:avLst/>
            <a:gdLst/>
            <a:ahLst/>
            <a:cxnLst/>
            <a:rect l="l" t="t" r="r" b="b"/>
            <a:pathLst>
              <a:path w="16221" h="14176" fill="none" extrusionOk="0">
                <a:moveTo>
                  <a:pt x="16075" y="12665"/>
                </a:moveTo>
                <a:lnTo>
                  <a:pt x="8987" y="488"/>
                </a:lnTo>
                <a:lnTo>
                  <a:pt x="8987" y="488"/>
                </a:lnTo>
                <a:lnTo>
                  <a:pt x="8914" y="390"/>
                </a:lnTo>
                <a:lnTo>
                  <a:pt x="8817" y="293"/>
                </a:lnTo>
                <a:lnTo>
                  <a:pt x="8720" y="196"/>
                </a:lnTo>
                <a:lnTo>
                  <a:pt x="8622" y="123"/>
                </a:lnTo>
                <a:lnTo>
                  <a:pt x="8500" y="74"/>
                </a:lnTo>
                <a:lnTo>
                  <a:pt x="8379" y="25"/>
                </a:lnTo>
                <a:lnTo>
                  <a:pt x="8232" y="1"/>
                </a:lnTo>
                <a:lnTo>
                  <a:pt x="8111" y="1"/>
                </a:lnTo>
                <a:lnTo>
                  <a:pt x="8111" y="1"/>
                </a:lnTo>
                <a:lnTo>
                  <a:pt x="7965" y="1"/>
                </a:lnTo>
                <a:lnTo>
                  <a:pt x="7843" y="25"/>
                </a:lnTo>
                <a:lnTo>
                  <a:pt x="7721" y="74"/>
                </a:lnTo>
                <a:lnTo>
                  <a:pt x="7599" y="123"/>
                </a:lnTo>
                <a:lnTo>
                  <a:pt x="7502" y="196"/>
                </a:lnTo>
                <a:lnTo>
                  <a:pt x="7404" y="293"/>
                </a:lnTo>
                <a:lnTo>
                  <a:pt x="7307" y="390"/>
                </a:lnTo>
                <a:lnTo>
                  <a:pt x="7234" y="488"/>
                </a:lnTo>
                <a:lnTo>
                  <a:pt x="147" y="12665"/>
                </a:lnTo>
                <a:lnTo>
                  <a:pt x="147" y="12665"/>
                </a:lnTo>
                <a:lnTo>
                  <a:pt x="74" y="12787"/>
                </a:lnTo>
                <a:lnTo>
                  <a:pt x="25" y="12909"/>
                </a:lnTo>
                <a:lnTo>
                  <a:pt x="0" y="13031"/>
                </a:lnTo>
                <a:lnTo>
                  <a:pt x="0" y="13177"/>
                </a:lnTo>
                <a:lnTo>
                  <a:pt x="0" y="13177"/>
                </a:lnTo>
                <a:lnTo>
                  <a:pt x="0" y="13299"/>
                </a:lnTo>
                <a:lnTo>
                  <a:pt x="25" y="13420"/>
                </a:lnTo>
                <a:lnTo>
                  <a:pt x="74" y="13567"/>
                </a:lnTo>
                <a:lnTo>
                  <a:pt x="147" y="13688"/>
                </a:lnTo>
                <a:lnTo>
                  <a:pt x="147" y="13688"/>
                </a:lnTo>
                <a:lnTo>
                  <a:pt x="220" y="13786"/>
                </a:lnTo>
                <a:lnTo>
                  <a:pt x="293" y="13883"/>
                </a:lnTo>
                <a:lnTo>
                  <a:pt x="390" y="13981"/>
                </a:lnTo>
                <a:lnTo>
                  <a:pt x="512" y="14054"/>
                </a:lnTo>
                <a:lnTo>
                  <a:pt x="634" y="14102"/>
                </a:lnTo>
                <a:lnTo>
                  <a:pt x="755" y="14151"/>
                </a:lnTo>
                <a:lnTo>
                  <a:pt x="877" y="14175"/>
                </a:lnTo>
                <a:lnTo>
                  <a:pt x="1023" y="14175"/>
                </a:lnTo>
                <a:lnTo>
                  <a:pt x="15198" y="14175"/>
                </a:lnTo>
                <a:lnTo>
                  <a:pt x="15198" y="14175"/>
                </a:lnTo>
                <a:lnTo>
                  <a:pt x="15344" y="14175"/>
                </a:lnTo>
                <a:lnTo>
                  <a:pt x="15466" y="14151"/>
                </a:lnTo>
                <a:lnTo>
                  <a:pt x="15588" y="14102"/>
                </a:lnTo>
                <a:lnTo>
                  <a:pt x="15709" y="14054"/>
                </a:lnTo>
                <a:lnTo>
                  <a:pt x="15831" y="13981"/>
                </a:lnTo>
                <a:lnTo>
                  <a:pt x="15929" y="13883"/>
                </a:lnTo>
                <a:lnTo>
                  <a:pt x="16002" y="13786"/>
                </a:lnTo>
                <a:lnTo>
                  <a:pt x="16075" y="13688"/>
                </a:lnTo>
                <a:lnTo>
                  <a:pt x="16075" y="13688"/>
                </a:lnTo>
                <a:lnTo>
                  <a:pt x="16148" y="13567"/>
                </a:lnTo>
                <a:lnTo>
                  <a:pt x="16197" y="13420"/>
                </a:lnTo>
                <a:lnTo>
                  <a:pt x="16221" y="13299"/>
                </a:lnTo>
                <a:lnTo>
                  <a:pt x="16221" y="13177"/>
                </a:lnTo>
                <a:lnTo>
                  <a:pt x="16221" y="13177"/>
                </a:lnTo>
                <a:lnTo>
                  <a:pt x="16221" y="13031"/>
                </a:lnTo>
                <a:lnTo>
                  <a:pt x="16197" y="12909"/>
                </a:lnTo>
                <a:lnTo>
                  <a:pt x="16148" y="12787"/>
                </a:lnTo>
                <a:lnTo>
                  <a:pt x="16075" y="12665"/>
                </a:lnTo>
                <a:lnTo>
                  <a:pt x="16075" y="12665"/>
                </a:lnTo>
                <a:close/>
                <a:moveTo>
                  <a:pt x="8111" y="12349"/>
                </a:moveTo>
                <a:lnTo>
                  <a:pt x="8111" y="12349"/>
                </a:lnTo>
                <a:lnTo>
                  <a:pt x="7916" y="12324"/>
                </a:lnTo>
                <a:lnTo>
                  <a:pt x="7721" y="12276"/>
                </a:lnTo>
                <a:lnTo>
                  <a:pt x="7575" y="12178"/>
                </a:lnTo>
                <a:lnTo>
                  <a:pt x="7429" y="12057"/>
                </a:lnTo>
                <a:lnTo>
                  <a:pt x="7307" y="11910"/>
                </a:lnTo>
                <a:lnTo>
                  <a:pt x="7210" y="11764"/>
                </a:lnTo>
                <a:lnTo>
                  <a:pt x="7161" y="11569"/>
                </a:lnTo>
                <a:lnTo>
                  <a:pt x="7136" y="11375"/>
                </a:lnTo>
                <a:lnTo>
                  <a:pt x="7136" y="11375"/>
                </a:lnTo>
                <a:lnTo>
                  <a:pt x="7161" y="11180"/>
                </a:lnTo>
                <a:lnTo>
                  <a:pt x="7210" y="11009"/>
                </a:lnTo>
                <a:lnTo>
                  <a:pt x="7307" y="10839"/>
                </a:lnTo>
                <a:lnTo>
                  <a:pt x="7429" y="10693"/>
                </a:lnTo>
                <a:lnTo>
                  <a:pt x="7575" y="10571"/>
                </a:lnTo>
                <a:lnTo>
                  <a:pt x="7721" y="10473"/>
                </a:lnTo>
                <a:lnTo>
                  <a:pt x="7916" y="10425"/>
                </a:lnTo>
                <a:lnTo>
                  <a:pt x="8111" y="10400"/>
                </a:lnTo>
                <a:lnTo>
                  <a:pt x="8111" y="10400"/>
                </a:lnTo>
                <a:lnTo>
                  <a:pt x="8306" y="10425"/>
                </a:lnTo>
                <a:lnTo>
                  <a:pt x="8476" y="10473"/>
                </a:lnTo>
                <a:lnTo>
                  <a:pt x="8646" y="10571"/>
                </a:lnTo>
                <a:lnTo>
                  <a:pt x="8793" y="10693"/>
                </a:lnTo>
                <a:lnTo>
                  <a:pt x="8914" y="10839"/>
                </a:lnTo>
                <a:lnTo>
                  <a:pt x="9012" y="11009"/>
                </a:lnTo>
                <a:lnTo>
                  <a:pt x="9061" y="11180"/>
                </a:lnTo>
                <a:lnTo>
                  <a:pt x="9085" y="11375"/>
                </a:lnTo>
                <a:lnTo>
                  <a:pt x="9085" y="11375"/>
                </a:lnTo>
                <a:lnTo>
                  <a:pt x="9061" y="11569"/>
                </a:lnTo>
                <a:lnTo>
                  <a:pt x="9012" y="11764"/>
                </a:lnTo>
                <a:lnTo>
                  <a:pt x="8914" y="11910"/>
                </a:lnTo>
                <a:lnTo>
                  <a:pt x="8793" y="12057"/>
                </a:lnTo>
                <a:lnTo>
                  <a:pt x="8646" y="12178"/>
                </a:lnTo>
                <a:lnTo>
                  <a:pt x="8476" y="12276"/>
                </a:lnTo>
                <a:lnTo>
                  <a:pt x="8306" y="12324"/>
                </a:lnTo>
                <a:lnTo>
                  <a:pt x="8111" y="12349"/>
                </a:lnTo>
                <a:lnTo>
                  <a:pt x="8111" y="12349"/>
                </a:lnTo>
                <a:close/>
                <a:moveTo>
                  <a:pt x="9231" y="5091"/>
                </a:moveTo>
                <a:lnTo>
                  <a:pt x="8939" y="8915"/>
                </a:lnTo>
                <a:lnTo>
                  <a:pt x="8939" y="8915"/>
                </a:lnTo>
                <a:lnTo>
                  <a:pt x="8914" y="9061"/>
                </a:lnTo>
                <a:lnTo>
                  <a:pt x="8866" y="9207"/>
                </a:lnTo>
                <a:lnTo>
                  <a:pt x="8793" y="9304"/>
                </a:lnTo>
                <a:lnTo>
                  <a:pt x="8695" y="9426"/>
                </a:lnTo>
                <a:lnTo>
                  <a:pt x="8573" y="9499"/>
                </a:lnTo>
                <a:lnTo>
                  <a:pt x="8452" y="9572"/>
                </a:lnTo>
                <a:lnTo>
                  <a:pt x="8330" y="9621"/>
                </a:lnTo>
                <a:lnTo>
                  <a:pt x="8184" y="9621"/>
                </a:lnTo>
                <a:lnTo>
                  <a:pt x="8038" y="9621"/>
                </a:lnTo>
                <a:lnTo>
                  <a:pt x="8038" y="9621"/>
                </a:lnTo>
                <a:lnTo>
                  <a:pt x="7891" y="9621"/>
                </a:lnTo>
                <a:lnTo>
                  <a:pt x="7770" y="9572"/>
                </a:lnTo>
                <a:lnTo>
                  <a:pt x="7648" y="9499"/>
                </a:lnTo>
                <a:lnTo>
                  <a:pt x="7526" y="9426"/>
                </a:lnTo>
                <a:lnTo>
                  <a:pt x="7429" y="9304"/>
                </a:lnTo>
                <a:lnTo>
                  <a:pt x="7356" y="9207"/>
                </a:lnTo>
                <a:lnTo>
                  <a:pt x="7307" y="9061"/>
                </a:lnTo>
                <a:lnTo>
                  <a:pt x="7283" y="8915"/>
                </a:lnTo>
                <a:lnTo>
                  <a:pt x="6990" y="5091"/>
                </a:lnTo>
                <a:lnTo>
                  <a:pt x="6990" y="5091"/>
                </a:lnTo>
                <a:lnTo>
                  <a:pt x="7015" y="4945"/>
                </a:lnTo>
                <a:lnTo>
                  <a:pt x="7039" y="4823"/>
                </a:lnTo>
                <a:lnTo>
                  <a:pt x="7088" y="4701"/>
                </a:lnTo>
                <a:lnTo>
                  <a:pt x="7161" y="4604"/>
                </a:lnTo>
                <a:lnTo>
                  <a:pt x="7258" y="4506"/>
                </a:lnTo>
                <a:lnTo>
                  <a:pt x="7380" y="4433"/>
                </a:lnTo>
                <a:lnTo>
                  <a:pt x="7526" y="4409"/>
                </a:lnTo>
                <a:lnTo>
                  <a:pt x="7648" y="4385"/>
                </a:lnTo>
                <a:lnTo>
                  <a:pt x="8573" y="4385"/>
                </a:lnTo>
                <a:lnTo>
                  <a:pt x="8573" y="4385"/>
                </a:lnTo>
                <a:lnTo>
                  <a:pt x="8695" y="4409"/>
                </a:lnTo>
                <a:lnTo>
                  <a:pt x="8841" y="4433"/>
                </a:lnTo>
                <a:lnTo>
                  <a:pt x="8963" y="4506"/>
                </a:lnTo>
                <a:lnTo>
                  <a:pt x="9061" y="4604"/>
                </a:lnTo>
                <a:lnTo>
                  <a:pt x="9134" y="4701"/>
                </a:lnTo>
                <a:lnTo>
                  <a:pt x="9182" y="4823"/>
                </a:lnTo>
                <a:lnTo>
                  <a:pt x="9207" y="4945"/>
                </a:lnTo>
                <a:lnTo>
                  <a:pt x="9231" y="5091"/>
                </a:lnTo>
                <a:lnTo>
                  <a:pt x="9231" y="5091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Google Shape;986;p31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Sistema de enclavamiento ferroviario</a:t>
            </a:r>
            <a:endParaRPr/>
          </a:p>
        </p:txBody>
      </p:sp>
      <p:sp>
        <p:nvSpPr>
          <p:cNvPr id="987" name="Google Shape;987;p31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sp>
        <p:nvSpPr>
          <p:cNvPr id="988" name="Google Shape;988;p31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9" name="Google Shape;989;p31"/>
          <p:cNvSpPr txBox="1">
            <a:spLocks noGrp="1"/>
          </p:cNvSpPr>
          <p:nvPr>
            <p:ph type="body" idx="1"/>
          </p:nvPr>
        </p:nvSpPr>
        <p:spPr>
          <a:xfrm>
            <a:off x="5915025" y="1643525"/>
            <a:ext cx="31905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Un sistema de enclavamiento ferroviario puede costar decenas de </a:t>
            </a:r>
            <a:r>
              <a:rPr lang="en" sz="1800" b="1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millones de dólares</a:t>
            </a: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.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990" name="Google Shape;990;p31"/>
          <p:cNvSpPr/>
          <p:nvPr/>
        </p:nvSpPr>
        <p:spPr>
          <a:xfrm rot="2700000">
            <a:off x="4741425" y="2851890"/>
            <a:ext cx="990657" cy="162917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991" name="Google Shape;991;p31"/>
          <p:cNvSpPr/>
          <p:nvPr/>
        </p:nvSpPr>
        <p:spPr>
          <a:xfrm rot="-2700000">
            <a:off x="2520798" y="2851899"/>
            <a:ext cx="990657" cy="162917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992" name="Google Shape;992;p31"/>
          <p:cNvSpPr/>
          <p:nvPr/>
        </p:nvSpPr>
        <p:spPr>
          <a:xfrm>
            <a:off x="1730675" y="3209525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993" name="Google Shape;993;p31"/>
          <p:cNvSpPr/>
          <p:nvPr/>
        </p:nvSpPr>
        <p:spPr>
          <a:xfrm>
            <a:off x="2421124" y="3209525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994" name="Google Shape;994;p31"/>
          <p:cNvSpPr/>
          <p:nvPr/>
        </p:nvSpPr>
        <p:spPr>
          <a:xfrm>
            <a:off x="3111573" y="3209525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995" name="Google Shape;995;p31"/>
          <p:cNvSpPr/>
          <p:nvPr/>
        </p:nvSpPr>
        <p:spPr>
          <a:xfrm>
            <a:off x="3802023" y="3209525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996" name="Google Shape;996;p31"/>
          <p:cNvSpPr/>
          <p:nvPr/>
        </p:nvSpPr>
        <p:spPr>
          <a:xfrm>
            <a:off x="4492482" y="3209525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997" name="Google Shape;997;p31"/>
          <p:cNvSpPr/>
          <p:nvPr/>
        </p:nvSpPr>
        <p:spPr>
          <a:xfrm>
            <a:off x="2920825" y="2525500"/>
            <a:ext cx="8811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998" name="Google Shape;998;p31"/>
          <p:cNvSpPr/>
          <p:nvPr/>
        </p:nvSpPr>
        <p:spPr>
          <a:xfrm>
            <a:off x="3802024" y="2525500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999" name="Google Shape;999;p31"/>
          <p:cNvSpPr/>
          <p:nvPr/>
        </p:nvSpPr>
        <p:spPr>
          <a:xfrm>
            <a:off x="4492425" y="2525500"/>
            <a:ext cx="8157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000" name="Google Shape;1000;p31"/>
          <p:cNvSpPr/>
          <p:nvPr/>
        </p:nvSpPr>
        <p:spPr>
          <a:xfrm>
            <a:off x="5182932" y="3209525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001" name="Google Shape;1001;p31"/>
          <p:cNvSpPr/>
          <p:nvPr/>
        </p:nvSpPr>
        <p:spPr>
          <a:xfrm>
            <a:off x="5873375" y="3209525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002" name="Google Shape;1002;p31"/>
          <p:cNvSpPr/>
          <p:nvPr/>
        </p:nvSpPr>
        <p:spPr>
          <a:xfrm>
            <a:off x="1040225" y="3209525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003" name="Google Shape;1003;p31"/>
          <p:cNvSpPr/>
          <p:nvPr/>
        </p:nvSpPr>
        <p:spPr>
          <a:xfrm>
            <a:off x="349775" y="3209525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004" name="Google Shape;1004;p31"/>
          <p:cNvSpPr/>
          <p:nvPr/>
        </p:nvSpPr>
        <p:spPr>
          <a:xfrm>
            <a:off x="6563825" y="3209525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005" name="Google Shape;1005;p31"/>
          <p:cNvSpPr/>
          <p:nvPr/>
        </p:nvSpPr>
        <p:spPr>
          <a:xfrm>
            <a:off x="7254275" y="3209525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pic>
        <p:nvPicPr>
          <p:cNvPr id="1006" name="Google Shape;100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0800" y="2863078"/>
            <a:ext cx="1643099" cy="3953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7" name="Google Shape;100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3423975" y="2203628"/>
            <a:ext cx="1643099" cy="395348"/>
          </a:xfrm>
          <a:prstGeom prst="rect">
            <a:avLst/>
          </a:prstGeom>
          <a:noFill/>
          <a:ln>
            <a:noFill/>
          </a:ln>
        </p:spPr>
      </p:pic>
      <p:sp>
        <p:nvSpPr>
          <p:cNvPr id="1008" name="Google Shape;1008;p31"/>
          <p:cNvSpPr/>
          <p:nvPr/>
        </p:nvSpPr>
        <p:spPr>
          <a:xfrm>
            <a:off x="670788" y="2643075"/>
            <a:ext cx="1643100" cy="162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3F537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9" name="Google Shape;1009;p31"/>
          <p:cNvSpPr/>
          <p:nvPr/>
        </p:nvSpPr>
        <p:spPr>
          <a:xfrm rot="10800000">
            <a:off x="3423963" y="1981600"/>
            <a:ext cx="1643100" cy="162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3F537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0" name="Google Shape;1010;p31"/>
          <p:cNvSpPr txBox="1">
            <a:spLocks noGrp="1"/>
          </p:cNvSpPr>
          <p:nvPr>
            <p:ph type="subTitle" idx="4294967295"/>
          </p:nvPr>
        </p:nvSpPr>
        <p:spPr>
          <a:xfrm>
            <a:off x="73475" y="3886525"/>
            <a:ext cx="6833400" cy="117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El sistema de enclavamiento tiene que </a:t>
            </a:r>
            <a:r>
              <a:rPr lang="en" sz="1800" b="1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proteger</a:t>
            </a: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al tren de </a:t>
            </a:r>
            <a:r>
              <a:rPr lang="en" sz="1800" b="1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colisiones</a:t>
            </a: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desde atrás, coordinar todo el </a:t>
            </a:r>
            <a:r>
              <a:rPr lang="en" sz="1800" b="1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señalamiento</a:t>
            </a: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(señales ferroviarias, barreras, cambios de vías) y evitar </a:t>
            </a:r>
            <a:r>
              <a:rPr lang="en" sz="1800" b="1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descarrilamientos</a:t>
            </a: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.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011" name="Google Shape;1011;p31"/>
          <p:cNvSpPr/>
          <p:nvPr/>
        </p:nvSpPr>
        <p:spPr>
          <a:xfrm>
            <a:off x="5780523" y="1812078"/>
            <a:ext cx="307185" cy="268458"/>
          </a:xfrm>
          <a:custGeom>
            <a:avLst/>
            <a:gdLst/>
            <a:ahLst/>
            <a:cxnLst/>
            <a:rect l="l" t="t" r="r" b="b"/>
            <a:pathLst>
              <a:path w="16221" h="14176" fill="none" extrusionOk="0">
                <a:moveTo>
                  <a:pt x="16075" y="12665"/>
                </a:moveTo>
                <a:lnTo>
                  <a:pt x="8987" y="488"/>
                </a:lnTo>
                <a:lnTo>
                  <a:pt x="8987" y="488"/>
                </a:lnTo>
                <a:lnTo>
                  <a:pt x="8914" y="390"/>
                </a:lnTo>
                <a:lnTo>
                  <a:pt x="8817" y="293"/>
                </a:lnTo>
                <a:lnTo>
                  <a:pt x="8720" y="196"/>
                </a:lnTo>
                <a:lnTo>
                  <a:pt x="8622" y="123"/>
                </a:lnTo>
                <a:lnTo>
                  <a:pt x="8500" y="74"/>
                </a:lnTo>
                <a:lnTo>
                  <a:pt x="8379" y="25"/>
                </a:lnTo>
                <a:lnTo>
                  <a:pt x="8232" y="1"/>
                </a:lnTo>
                <a:lnTo>
                  <a:pt x="8111" y="1"/>
                </a:lnTo>
                <a:lnTo>
                  <a:pt x="8111" y="1"/>
                </a:lnTo>
                <a:lnTo>
                  <a:pt x="7965" y="1"/>
                </a:lnTo>
                <a:lnTo>
                  <a:pt x="7843" y="25"/>
                </a:lnTo>
                <a:lnTo>
                  <a:pt x="7721" y="74"/>
                </a:lnTo>
                <a:lnTo>
                  <a:pt x="7599" y="123"/>
                </a:lnTo>
                <a:lnTo>
                  <a:pt x="7502" y="196"/>
                </a:lnTo>
                <a:lnTo>
                  <a:pt x="7404" y="293"/>
                </a:lnTo>
                <a:lnTo>
                  <a:pt x="7307" y="390"/>
                </a:lnTo>
                <a:lnTo>
                  <a:pt x="7234" y="488"/>
                </a:lnTo>
                <a:lnTo>
                  <a:pt x="147" y="12665"/>
                </a:lnTo>
                <a:lnTo>
                  <a:pt x="147" y="12665"/>
                </a:lnTo>
                <a:lnTo>
                  <a:pt x="74" y="12787"/>
                </a:lnTo>
                <a:lnTo>
                  <a:pt x="25" y="12909"/>
                </a:lnTo>
                <a:lnTo>
                  <a:pt x="0" y="13031"/>
                </a:lnTo>
                <a:lnTo>
                  <a:pt x="0" y="13177"/>
                </a:lnTo>
                <a:lnTo>
                  <a:pt x="0" y="13177"/>
                </a:lnTo>
                <a:lnTo>
                  <a:pt x="0" y="13299"/>
                </a:lnTo>
                <a:lnTo>
                  <a:pt x="25" y="13420"/>
                </a:lnTo>
                <a:lnTo>
                  <a:pt x="74" y="13567"/>
                </a:lnTo>
                <a:lnTo>
                  <a:pt x="147" y="13688"/>
                </a:lnTo>
                <a:lnTo>
                  <a:pt x="147" y="13688"/>
                </a:lnTo>
                <a:lnTo>
                  <a:pt x="220" y="13786"/>
                </a:lnTo>
                <a:lnTo>
                  <a:pt x="293" y="13883"/>
                </a:lnTo>
                <a:lnTo>
                  <a:pt x="390" y="13981"/>
                </a:lnTo>
                <a:lnTo>
                  <a:pt x="512" y="14054"/>
                </a:lnTo>
                <a:lnTo>
                  <a:pt x="634" y="14102"/>
                </a:lnTo>
                <a:lnTo>
                  <a:pt x="755" y="14151"/>
                </a:lnTo>
                <a:lnTo>
                  <a:pt x="877" y="14175"/>
                </a:lnTo>
                <a:lnTo>
                  <a:pt x="1023" y="14175"/>
                </a:lnTo>
                <a:lnTo>
                  <a:pt x="15198" y="14175"/>
                </a:lnTo>
                <a:lnTo>
                  <a:pt x="15198" y="14175"/>
                </a:lnTo>
                <a:lnTo>
                  <a:pt x="15344" y="14175"/>
                </a:lnTo>
                <a:lnTo>
                  <a:pt x="15466" y="14151"/>
                </a:lnTo>
                <a:lnTo>
                  <a:pt x="15588" y="14102"/>
                </a:lnTo>
                <a:lnTo>
                  <a:pt x="15709" y="14054"/>
                </a:lnTo>
                <a:lnTo>
                  <a:pt x="15831" y="13981"/>
                </a:lnTo>
                <a:lnTo>
                  <a:pt x="15929" y="13883"/>
                </a:lnTo>
                <a:lnTo>
                  <a:pt x="16002" y="13786"/>
                </a:lnTo>
                <a:lnTo>
                  <a:pt x="16075" y="13688"/>
                </a:lnTo>
                <a:lnTo>
                  <a:pt x="16075" y="13688"/>
                </a:lnTo>
                <a:lnTo>
                  <a:pt x="16148" y="13567"/>
                </a:lnTo>
                <a:lnTo>
                  <a:pt x="16197" y="13420"/>
                </a:lnTo>
                <a:lnTo>
                  <a:pt x="16221" y="13299"/>
                </a:lnTo>
                <a:lnTo>
                  <a:pt x="16221" y="13177"/>
                </a:lnTo>
                <a:lnTo>
                  <a:pt x="16221" y="13177"/>
                </a:lnTo>
                <a:lnTo>
                  <a:pt x="16221" y="13031"/>
                </a:lnTo>
                <a:lnTo>
                  <a:pt x="16197" y="12909"/>
                </a:lnTo>
                <a:lnTo>
                  <a:pt x="16148" y="12787"/>
                </a:lnTo>
                <a:lnTo>
                  <a:pt x="16075" y="12665"/>
                </a:lnTo>
                <a:lnTo>
                  <a:pt x="16075" y="12665"/>
                </a:lnTo>
                <a:close/>
                <a:moveTo>
                  <a:pt x="8111" y="12349"/>
                </a:moveTo>
                <a:lnTo>
                  <a:pt x="8111" y="12349"/>
                </a:lnTo>
                <a:lnTo>
                  <a:pt x="7916" y="12324"/>
                </a:lnTo>
                <a:lnTo>
                  <a:pt x="7721" y="12276"/>
                </a:lnTo>
                <a:lnTo>
                  <a:pt x="7575" y="12178"/>
                </a:lnTo>
                <a:lnTo>
                  <a:pt x="7429" y="12057"/>
                </a:lnTo>
                <a:lnTo>
                  <a:pt x="7307" y="11910"/>
                </a:lnTo>
                <a:lnTo>
                  <a:pt x="7210" y="11764"/>
                </a:lnTo>
                <a:lnTo>
                  <a:pt x="7161" y="11569"/>
                </a:lnTo>
                <a:lnTo>
                  <a:pt x="7136" y="11375"/>
                </a:lnTo>
                <a:lnTo>
                  <a:pt x="7136" y="11375"/>
                </a:lnTo>
                <a:lnTo>
                  <a:pt x="7161" y="11180"/>
                </a:lnTo>
                <a:lnTo>
                  <a:pt x="7210" y="11009"/>
                </a:lnTo>
                <a:lnTo>
                  <a:pt x="7307" y="10839"/>
                </a:lnTo>
                <a:lnTo>
                  <a:pt x="7429" y="10693"/>
                </a:lnTo>
                <a:lnTo>
                  <a:pt x="7575" y="10571"/>
                </a:lnTo>
                <a:lnTo>
                  <a:pt x="7721" y="10473"/>
                </a:lnTo>
                <a:lnTo>
                  <a:pt x="7916" y="10425"/>
                </a:lnTo>
                <a:lnTo>
                  <a:pt x="8111" y="10400"/>
                </a:lnTo>
                <a:lnTo>
                  <a:pt x="8111" y="10400"/>
                </a:lnTo>
                <a:lnTo>
                  <a:pt x="8306" y="10425"/>
                </a:lnTo>
                <a:lnTo>
                  <a:pt x="8476" y="10473"/>
                </a:lnTo>
                <a:lnTo>
                  <a:pt x="8646" y="10571"/>
                </a:lnTo>
                <a:lnTo>
                  <a:pt x="8793" y="10693"/>
                </a:lnTo>
                <a:lnTo>
                  <a:pt x="8914" y="10839"/>
                </a:lnTo>
                <a:lnTo>
                  <a:pt x="9012" y="11009"/>
                </a:lnTo>
                <a:lnTo>
                  <a:pt x="9061" y="11180"/>
                </a:lnTo>
                <a:lnTo>
                  <a:pt x="9085" y="11375"/>
                </a:lnTo>
                <a:lnTo>
                  <a:pt x="9085" y="11375"/>
                </a:lnTo>
                <a:lnTo>
                  <a:pt x="9061" y="11569"/>
                </a:lnTo>
                <a:lnTo>
                  <a:pt x="9012" y="11764"/>
                </a:lnTo>
                <a:lnTo>
                  <a:pt x="8914" y="11910"/>
                </a:lnTo>
                <a:lnTo>
                  <a:pt x="8793" y="12057"/>
                </a:lnTo>
                <a:lnTo>
                  <a:pt x="8646" y="12178"/>
                </a:lnTo>
                <a:lnTo>
                  <a:pt x="8476" y="12276"/>
                </a:lnTo>
                <a:lnTo>
                  <a:pt x="8306" y="12324"/>
                </a:lnTo>
                <a:lnTo>
                  <a:pt x="8111" y="12349"/>
                </a:lnTo>
                <a:lnTo>
                  <a:pt x="8111" y="12349"/>
                </a:lnTo>
                <a:close/>
                <a:moveTo>
                  <a:pt x="9231" y="5091"/>
                </a:moveTo>
                <a:lnTo>
                  <a:pt x="8939" y="8915"/>
                </a:lnTo>
                <a:lnTo>
                  <a:pt x="8939" y="8915"/>
                </a:lnTo>
                <a:lnTo>
                  <a:pt x="8914" y="9061"/>
                </a:lnTo>
                <a:lnTo>
                  <a:pt x="8866" y="9207"/>
                </a:lnTo>
                <a:lnTo>
                  <a:pt x="8793" y="9304"/>
                </a:lnTo>
                <a:lnTo>
                  <a:pt x="8695" y="9426"/>
                </a:lnTo>
                <a:lnTo>
                  <a:pt x="8573" y="9499"/>
                </a:lnTo>
                <a:lnTo>
                  <a:pt x="8452" y="9572"/>
                </a:lnTo>
                <a:lnTo>
                  <a:pt x="8330" y="9621"/>
                </a:lnTo>
                <a:lnTo>
                  <a:pt x="8184" y="9621"/>
                </a:lnTo>
                <a:lnTo>
                  <a:pt x="8038" y="9621"/>
                </a:lnTo>
                <a:lnTo>
                  <a:pt x="8038" y="9621"/>
                </a:lnTo>
                <a:lnTo>
                  <a:pt x="7891" y="9621"/>
                </a:lnTo>
                <a:lnTo>
                  <a:pt x="7770" y="9572"/>
                </a:lnTo>
                <a:lnTo>
                  <a:pt x="7648" y="9499"/>
                </a:lnTo>
                <a:lnTo>
                  <a:pt x="7526" y="9426"/>
                </a:lnTo>
                <a:lnTo>
                  <a:pt x="7429" y="9304"/>
                </a:lnTo>
                <a:lnTo>
                  <a:pt x="7356" y="9207"/>
                </a:lnTo>
                <a:lnTo>
                  <a:pt x="7307" y="9061"/>
                </a:lnTo>
                <a:lnTo>
                  <a:pt x="7283" y="8915"/>
                </a:lnTo>
                <a:lnTo>
                  <a:pt x="6990" y="5091"/>
                </a:lnTo>
                <a:lnTo>
                  <a:pt x="6990" y="5091"/>
                </a:lnTo>
                <a:lnTo>
                  <a:pt x="7015" y="4945"/>
                </a:lnTo>
                <a:lnTo>
                  <a:pt x="7039" y="4823"/>
                </a:lnTo>
                <a:lnTo>
                  <a:pt x="7088" y="4701"/>
                </a:lnTo>
                <a:lnTo>
                  <a:pt x="7161" y="4604"/>
                </a:lnTo>
                <a:lnTo>
                  <a:pt x="7258" y="4506"/>
                </a:lnTo>
                <a:lnTo>
                  <a:pt x="7380" y="4433"/>
                </a:lnTo>
                <a:lnTo>
                  <a:pt x="7526" y="4409"/>
                </a:lnTo>
                <a:lnTo>
                  <a:pt x="7648" y="4385"/>
                </a:lnTo>
                <a:lnTo>
                  <a:pt x="8573" y="4385"/>
                </a:lnTo>
                <a:lnTo>
                  <a:pt x="8573" y="4385"/>
                </a:lnTo>
                <a:lnTo>
                  <a:pt x="8695" y="4409"/>
                </a:lnTo>
                <a:lnTo>
                  <a:pt x="8841" y="4433"/>
                </a:lnTo>
                <a:lnTo>
                  <a:pt x="8963" y="4506"/>
                </a:lnTo>
                <a:lnTo>
                  <a:pt x="9061" y="4604"/>
                </a:lnTo>
                <a:lnTo>
                  <a:pt x="9134" y="4701"/>
                </a:lnTo>
                <a:lnTo>
                  <a:pt x="9182" y="4823"/>
                </a:lnTo>
                <a:lnTo>
                  <a:pt x="9207" y="4945"/>
                </a:lnTo>
                <a:lnTo>
                  <a:pt x="9231" y="5091"/>
                </a:lnTo>
                <a:lnTo>
                  <a:pt x="9231" y="5091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Google Shape;1016;p3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¿Qué es una tabla de enclavamientos?</a:t>
            </a:r>
            <a:endParaRPr/>
          </a:p>
        </p:txBody>
      </p:sp>
      <p:sp>
        <p:nvSpPr>
          <p:cNvPr id="1017" name="Google Shape;1017;p3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sp>
        <p:nvSpPr>
          <p:cNvPr id="1018" name="Google Shape;1018;p32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19" name="Google Shape;1019;p32"/>
          <p:cNvGrpSpPr/>
          <p:nvPr/>
        </p:nvGrpSpPr>
        <p:grpSpPr>
          <a:xfrm>
            <a:off x="93525" y="1223500"/>
            <a:ext cx="3320955" cy="2116063"/>
            <a:chOff x="146275" y="1264238"/>
            <a:chExt cx="3320955" cy="2116063"/>
          </a:xfrm>
        </p:grpSpPr>
        <p:sp>
          <p:nvSpPr>
            <p:cNvPr id="1020" name="Google Shape;1020;p32"/>
            <p:cNvSpPr/>
            <p:nvPr/>
          </p:nvSpPr>
          <p:spPr>
            <a:xfrm>
              <a:off x="758162" y="2489388"/>
              <a:ext cx="181500" cy="162900"/>
            </a:xfrm>
            <a:prstGeom prst="rect">
              <a:avLst/>
            </a:pr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32"/>
            <p:cNvSpPr/>
            <p:nvPr/>
          </p:nvSpPr>
          <p:spPr>
            <a:xfrm>
              <a:off x="758162" y="2326488"/>
              <a:ext cx="181500" cy="162900"/>
            </a:xfrm>
            <a:prstGeom prst="rect">
              <a:avLst/>
            </a:prstGeom>
            <a:solidFill>
              <a:srgbClr val="8BAB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32"/>
            <p:cNvSpPr txBox="1"/>
            <p:nvPr/>
          </p:nvSpPr>
          <p:spPr>
            <a:xfrm>
              <a:off x="1360763" y="2915600"/>
              <a:ext cx="450300" cy="464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600"/>
                </a:spcBef>
                <a:spcAft>
                  <a:spcPts val="1000"/>
                </a:spcAft>
                <a:buNone/>
              </a:pPr>
              <a:r>
                <a:rPr lang="en" sz="1800" b="1">
                  <a:solidFill>
                    <a:srgbClr val="3F5378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R1</a:t>
              </a:r>
              <a:endParaRPr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1023" name="Google Shape;1023;p32"/>
            <p:cNvSpPr/>
            <p:nvPr/>
          </p:nvSpPr>
          <p:spPr>
            <a:xfrm rot="-2740456">
              <a:off x="1311960" y="2386903"/>
              <a:ext cx="1279881" cy="193266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024" name="Google Shape;1024;p32"/>
            <p:cNvSpPr/>
            <p:nvPr/>
          </p:nvSpPr>
          <p:spPr>
            <a:xfrm>
              <a:off x="146275" y="2815189"/>
              <a:ext cx="808800" cy="1953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025" name="Google Shape;1025;p32"/>
            <p:cNvSpPr/>
            <p:nvPr/>
          </p:nvSpPr>
          <p:spPr>
            <a:xfrm>
              <a:off x="955225" y="2815188"/>
              <a:ext cx="1703100" cy="1953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026" name="Google Shape;1026;p32"/>
            <p:cNvSpPr/>
            <p:nvPr/>
          </p:nvSpPr>
          <p:spPr>
            <a:xfrm>
              <a:off x="2658430" y="2815189"/>
              <a:ext cx="808800" cy="1953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027" name="Google Shape;1027;p32"/>
            <p:cNvSpPr/>
            <p:nvPr/>
          </p:nvSpPr>
          <p:spPr>
            <a:xfrm>
              <a:off x="1824077" y="1913038"/>
              <a:ext cx="1363800" cy="1953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028" name="Google Shape;1028;p32"/>
            <p:cNvSpPr txBox="1"/>
            <p:nvPr/>
          </p:nvSpPr>
          <p:spPr>
            <a:xfrm>
              <a:off x="623738" y="1973313"/>
              <a:ext cx="450300" cy="464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600"/>
                </a:spcBef>
                <a:spcAft>
                  <a:spcPts val="1000"/>
                </a:spcAft>
                <a:buNone/>
              </a:pPr>
              <a:r>
                <a:rPr lang="en" sz="1800" b="1">
                  <a:solidFill>
                    <a:srgbClr val="3F5378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A</a:t>
              </a:r>
              <a:endParaRPr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1029" name="Google Shape;1029;p32"/>
            <p:cNvSpPr txBox="1"/>
            <p:nvPr/>
          </p:nvSpPr>
          <p:spPr>
            <a:xfrm>
              <a:off x="1176038" y="2155388"/>
              <a:ext cx="450300" cy="464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600"/>
                </a:spcBef>
                <a:spcAft>
                  <a:spcPts val="1000"/>
                </a:spcAft>
                <a:buNone/>
              </a:pPr>
              <a:r>
                <a:rPr lang="en" sz="1800" b="1">
                  <a:solidFill>
                    <a:srgbClr val="3F5378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B</a:t>
              </a:r>
              <a:endParaRPr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1030" name="Google Shape;1030;p32"/>
            <p:cNvSpPr txBox="1"/>
            <p:nvPr/>
          </p:nvSpPr>
          <p:spPr>
            <a:xfrm>
              <a:off x="2346763" y="1264238"/>
              <a:ext cx="450300" cy="464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600"/>
                </a:spcBef>
                <a:spcAft>
                  <a:spcPts val="1000"/>
                </a:spcAft>
                <a:buNone/>
              </a:pPr>
              <a:r>
                <a:rPr lang="en" sz="1800" b="1">
                  <a:solidFill>
                    <a:srgbClr val="3F5378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D</a:t>
              </a:r>
              <a:endParaRPr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1031" name="Google Shape;1031;p32"/>
            <p:cNvSpPr/>
            <p:nvPr/>
          </p:nvSpPr>
          <p:spPr>
            <a:xfrm>
              <a:off x="2458112" y="2652288"/>
              <a:ext cx="181500" cy="162900"/>
            </a:xfrm>
            <a:prstGeom prst="re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32"/>
            <p:cNvSpPr/>
            <p:nvPr/>
          </p:nvSpPr>
          <p:spPr>
            <a:xfrm>
              <a:off x="2458112" y="2489388"/>
              <a:ext cx="181500" cy="162900"/>
            </a:xfrm>
            <a:prstGeom prst="rect">
              <a:avLst/>
            </a:pr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32"/>
            <p:cNvSpPr/>
            <p:nvPr/>
          </p:nvSpPr>
          <p:spPr>
            <a:xfrm>
              <a:off x="2458112" y="2326488"/>
              <a:ext cx="181500" cy="162900"/>
            </a:xfrm>
            <a:prstGeom prst="rect">
              <a:avLst/>
            </a:prstGeom>
            <a:solidFill>
              <a:srgbClr val="8BAB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32"/>
            <p:cNvSpPr/>
            <p:nvPr/>
          </p:nvSpPr>
          <p:spPr>
            <a:xfrm>
              <a:off x="758162" y="2652288"/>
              <a:ext cx="181500" cy="162900"/>
            </a:xfrm>
            <a:prstGeom prst="re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32"/>
            <p:cNvSpPr/>
            <p:nvPr/>
          </p:nvSpPr>
          <p:spPr>
            <a:xfrm>
              <a:off x="1310462" y="2489388"/>
              <a:ext cx="181500" cy="162900"/>
            </a:xfrm>
            <a:prstGeom prst="rect">
              <a:avLst/>
            </a:pr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32"/>
            <p:cNvSpPr/>
            <p:nvPr/>
          </p:nvSpPr>
          <p:spPr>
            <a:xfrm>
              <a:off x="1310462" y="2652288"/>
              <a:ext cx="181500" cy="162900"/>
            </a:xfrm>
            <a:prstGeom prst="re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32"/>
            <p:cNvSpPr/>
            <p:nvPr/>
          </p:nvSpPr>
          <p:spPr>
            <a:xfrm rot="10800000">
              <a:off x="2481187" y="1746863"/>
              <a:ext cx="181500" cy="162900"/>
            </a:xfrm>
            <a:prstGeom prst="rect">
              <a:avLst/>
            </a:pr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32"/>
            <p:cNvSpPr/>
            <p:nvPr/>
          </p:nvSpPr>
          <p:spPr>
            <a:xfrm rot="10800000">
              <a:off x="2481187" y="1583963"/>
              <a:ext cx="181500" cy="162900"/>
            </a:xfrm>
            <a:prstGeom prst="re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32"/>
            <p:cNvSpPr txBox="1"/>
            <p:nvPr/>
          </p:nvSpPr>
          <p:spPr>
            <a:xfrm>
              <a:off x="2323688" y="2012688"/>
              <a:ext cx="450300" cy="464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600"/>
                </a:spcBef>
                <a:spcAft>
                  <a:spcPts val="1000"/>
                </a:spcAft>
                <a:buNone/>
              </a:pPr>
              <a:r>
                <a:rPr lang="en" sz="1800" b="1">
                  <a:solidFill>
                    <a:srgbClr val="3F5378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C</a:t>
              </a:r>
              <a:endParaRPr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1040" name="Google Shape;1040;p32"/>
            <p:cNvSpPr/>
            <p:nvPr/>
          </p:nvSpPr>
          <p:spPr>
            <a:xfrm>
              <a:off x="804285" y="2823438"/>
              <a:ext cx="1776300" cy="2058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32"/>
            <p:cNvSpPr/>
            <p:nvPr/>
          </p:nvSpPr>
          <p:spPr>
            <a:xfrm rot="-2700674">
              <a:off x="1516545" y="2271430"/>
              <a:ext cx="1082510" cy="205768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32"/>
            <p:cNvSpPr txBox="1"/>
            <p:nvPr/>
          </p:nvSpPr>
          <p:spPr>
            <a:xfrm rot="-2700000">
              <a:off x="1631164" y="2096599"/>
              <a:ext cx="450144" cy="4645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600"/>
                </a:spcBef>
                <a:spcAft>
                  <a:spcPts val="1000"/>
                </a:spcAft>
                <a:buNone/>
              </a:pPr>
              <a:r>
                <a:rPr lang="en" sz="1800" b="1">
                  <a:solidFill>
                    <a:srgbClr val="3F5378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R2</a:t>
              </a:r>
              <a:endParaRPr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</p:grpSp>
      <p:grpSp>
        <p:nvGrpSpPr>
          <p:cNvPr id="1043" name="Google Shape;1043;p32"/>
          <p:cNvGrpSpPr/>
          <p:nvPr/>
        </p:nvGrpSpPr>
        <p:grpSpPr>
          <a:xfrm>
            <a:off x="93525" y="2964913"/>
            <a:ext cx="3320955" cy="2116063"/>
            <a:chOff x="-105025" y="2978088"/>
            <a:chExt cx="3320955" cy="2116063"/>
          </a:xfrm>
        </p:grpSpPr>
        <p:sp>
          <p:nvSpPr>
            <p:cNvPr id="1044" name="Google Shape;1044;p32"/>
            <p:cNvSpPr/>
            <p:nvPr/>
          </p:nvSpPr>
          <p:spPr>
            <a:xfrm>
              <a:off x="506862" y="4203238"/>
              <a:ext cx="181500" cy="162900"/>
            </a:xfrm>
            <a:prstGeom prst="rect">
              <a:avLst/>
            </a:pr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32"/>
            <p:cNvSpPr/>
            <p:nvPr/>
          </p:nvSpPr>
          <p:spPr>
            <a:xfrm>
              <a:off x="506862" y="4040338"/>
              <a:ext cx="181500" cy="162900"/>
            </a:xfrm>
            <a:prstGeom prst="rect">
              <a:avLst/>
            </a:prstGeom>
            <a:solidFill>
              <a:srgbClr val="8BAB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32"/>
            <p:cNvSpPr txBox="1"/>
            <p:nvPr/>
          </p:nvSpPr>
          <p:spPr>
            <a:xfrm>
              <a:off x="1109463" y="4629450"/>
              <a:ext cx="450300" cy="464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600"/>
                </a:spcBef>
                <a:spcAft>
                  <a:spcPts val="1000"/>
                </a:spcAft>
                <a:buNone/>
              </a:pPr>
              <a:r>
                <a:rPr lang="en" sz="1800" b="1">
                  <a:solidFill>
                    <a:srgbClr val="3F5378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R3</a:t>
              </a:r>
              <a:endParaRPr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1047" name="Google Shape;1047;p32"/>
            <p:cNvSpPr/>
            <p:nvPr/>
          </p:nvSpPr>
          <p:spPr>
            <a:xfrm rot="-2740456">
              <a:off x="1060660" y="4100753"/>
              <a:ext cx="1279881" cy="193266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048" name="Google Shape;1048;p32"/>
            <p:cNvSpPr/>
            <p:nvPr/>
          </p:nvSpPr>
          <p:spPr>
            <a:xfrm>
              <a:off x="-105025" y="4529039"/>
              <a:ext cx="808800" cy="1953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049" name="Google Shape;1049;p32"/>
            <p:cNvSpPr/>
            <p:nvPr/>
          </p:nvSpPr>
          <p:spPr>
            <a:xfrm>
              <a:off x="703925" y="4529038"/>
              <a:ext cx="1703100" cy="1953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050" name="Google Shape;1050;p32"/>
            <p:cNvSpPr/>
            <p:nvPr/>
          </p:nvSpPr>
          <p:spPr>
            <a:xfrm>
              <a:off x="2407130" y="4529039"/>
              <a:ext cx="808800" cy="1953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051" name="Google Shape;1051;p32"/>
            <p:cNvSpPr/>
            <p:nvPr/>
          </p:nvSpPr>
          <p:spPr>
            <a:xfrm>
              <a:off x="1572777" y="3626888"/>
              <a:ext cx="1363800" cy="1953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052" name="Google Shape;1052;p32"/>
            <p:cNvSpPr txBox="1"/>
            <p:nvPr/>
          </p:nvSpPr>
          <p:spPr>
            <a:xfrm>
              <a:off x="372438" y="3687163"/>
              <a:ext cx="450300" cy="464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600"/>
                </a:spcBef>
                <a:spcAft>
                  <a:spcPts val="1000"/>
                </a:spcAft>
                <a:buNone/>
              </a:pPr>
              <a:r>
                <a:rPr lang="en" sz="1800" b="1">
                  <a:solidFill>
                    <a:srgbClr val="3F5378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A</a:t>
              </a:r>
              <a:endParaRPr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1053" name="Google Shape;1053;p32"/>
            <p:cNvSpPr txBox="1"/>
            <p:nvPr/>
          </p:nvSpPr>
          <p:spPr>
            <a:xfrm>
              <a:off x="924738" y="3869238"/>
              <a:ext cx="450300" cy="464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600"/>
                </a:spcBef>
                <a:spcAft>
                  <a:spcPts val="1000"/>
                </a:spcAft>
                <a:buNone/>
              </a:pPr>
              <a:r>
                <a:rPr lang="en" sz="1800" b="1">
                  <a:solidFill>
                    <a:srgbClr val="3F5378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B</a:t>
              </a:r>
              <a:endParaRPr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1054" name="Google Shape;1054;p32"/>
            <p:cNvSpPr txBox="1"/>
            <p:nvPr/>
          </p:nvSpPr>
          <p:spPr>
            <a:xfrm>
              <a:off x="2095463" y="2978088"/>
              <a:ext cx="450300" cy="464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600"/>
                </a:spcBef>
                <a:spcAft>
                  <a:spcPts val="1000"/>
                </a:spcAft>
                <a:buNone/>
              </a:pPr>
              <a:r>
                <a:rPr lang="en" sz="1800" b="1">
                  <a:solidFill>
                    <a:srgbClr val="3F5378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D</a:t>
              </a:r>
              <a:endParaRPr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1055" name="Google Shape;1055;p32"/>
            <p:cNvSpPr/>
            <p:nvPr/>
          </p:nvSpPr>
          <p:spPr>
            <a:xfrm>
              <a:off x="2206812" y="4366138"/>
              <a:ext cx="181500" cy="162900"/>
            </a:xfrm>
            <a:prstGeom prst="re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32"/>
            <p:cNvSpPr/>
            <p:nvPr/>
          </p:nvSpPr>
          <p:spPr>
            <a:xfrm>
              <a:off x="2206812" y="4203238"/>
              <a:ext cx="181500" cy="162900"/>
            </a:xfrm>
            <a:prstGeom prst="rect">
              <a:avLst/>
            </a:pr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32"/>
            <p:cNvSpPr/>
            <p:nvPr/>
          </p:nvSpPr>
          <p:spPr>
            <a:xfrm>
              <a:off x="2206812" y="4040338"/>
              <a:ext cx="181500" cy="162900"/>
            </a:xfrm>
            <a:prstGeom prst="rect">
              <a:avLst/>
            </a:prstGeom>
            <a:solidFill>
              <a:srgbClr val="8BAB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32"/>
            <p:cNvSpPr/>
            <p:nvPr/>
          </p:nvSpPr>
          <p:spPr>
            <a:xfrm>
              <a:off x="506862" y="4366138"/>
              <a:ext cx="181500" cy="162900"/>
            </a:xfrm>
            <a:prstGeom prst="re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32"/>
            <p:cNvSpPr/>
            <p:nvPr/>
          </p:nvSpPr>
          <p:spPr>
            <a:xfrm>
              <a:off x="1059162" y="4203238"/>
              <a:ext cx="181500" cy="162900"/>
            </a:xfrm>
            <a:prstGeom prst="rect">
              <a:avLst/>
            </a:pr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32"/>
            <p:cNvSpPr/>
            <p:nvPr/>
          </p:nvSpPr>
          <p:spPr>
            <a:xfrm>
              <a:off x="1059162" y="4366138"/>
              <a:ext cx="181500" cy="162900"/>
            </a:xfrm>
            <a:prstGeom prst="re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32"/>
            <p:cNvSpPr/>
            <p:nvPr/>
          </p:nvSpPr>
          <p:spPr>
            <a:xfrm rot="10800000">
              <a:off x="2229887" y="3460713"/>
              <a:ext cx="181500" cy="162900"/>
            </a:xfrm>
            <a:prstGeom prst="rect">
              <a:avLst/>
            </a:pr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32"/>
            <p:cNvSpPr/>
            <p:nvPr/>
          </p:nvSpPr>
          <p:spPr>
            <a:xfrm rot="10800000">
              <a:off x="2229887" y="3297813"/>
              <a:ext cx="181500" cy="162900"/>
            </a:xfrm>
            <a:prstGeom prst="re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32"/>
            <p:cNvSpPr txBox="1"/>
            <p:nvPr/>
          </p:nvSpPr>
          <p:spPr>
            <a:xfrm>
              <a:off x="2072388" y="3726538"/>
              <a:ext cx="450300" cy="464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600"/>
                </a:spcBef>
                <a:spcAft>
                  <a:spcPts val="1000"/>
                </a:spcAft>
                <a:buNone/>
              </a:pPr>
              <a:r>
                <a:rPr lang="en" sz="1800" b="1">
                  <a:solidFill>
                    <a:srgbClr val="3F5378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C</a:t>
              </a:r>
              <a:endParaRPr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1064" name="Google Shape;1064;p32"/>
            <p:cNvSpPr/>
            <p:nvPr/>
          </p:nvSpPr>
          <p:spPr>
            <a:xfrm rot="10800000">
              <a:off x="552985" y="4537288"/>
              <a:ext cx="1776300" cy="2058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32"/>
            <p:cNvSpPr/>
            <p:nvPr/>
          </p:nvSpPr>
          <p:spPr>
            <a:xfrm rot="8099326">
              <a:off x="1265245" y="3985280"/>
              <a:ext cx="1082510" cy="205768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32"/>
            <p:cNvSpPr txBox="1"/>
            <p:nvPr/>
          </p:nvSpPr>
          <p:spPr>
            <a:xfrm rot="-2700000">
              <a:off x="1379864" y="3810449"/>
              <a:ext cx="450144" cy="4645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600"/>
                </a:spcBef>
                <a:spcAft>
                  <a:spcPts val="1000"/>
                </a:spcAft>
                <a:buNone/>
              </a:pPr>
              <a:r>
                <a:rPr lang="en" sz="1800" b="1">
                  <a:solidFill>
                    <a:srgbClr val="3F5378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R4</a:t>
              </a:r>
              <a:endParaRPr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</p:grpSp>
      <p:sp>
        <p:nvSpPr>
          <p:cNvPr id="1067" name="Google Shape;1067;p32"/>
          <p:cNvSpPr txBox="1">
            <a:spLocks noGrp="1"/>
          </p:cNvSpPr>
          <p:nvPr>
            <p:ph type="body" idx="1"/>
          </p:nvPr>
        </p:nvSpPr>
        <p:spPr>
          <a:xfrm>
            <a:off x="7081800" y="615150"/>
            <a:ext cx="20622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>
                <a:solidFill>
                  <a:srgbClr val="3F5378"/>
                </a:solidFill>
              </a:rPr>
              <a:t>Ruta: camino entre dos semáforos consecutivos.</a:t>
            </a:r>
            <a:endParaRPr sz="1800">
              <a:solidFill>
                <a:srgbClr val="3F5378"/>
              </a:solidFill>
            </a:endParaRPr>
          </a:p>
        </p:txBody>
      </p:sp>
      <p:sp>
        <p:nvSpPr>
          <p:cNvPr id="1068" name="Google Shape;1068;p32"/>
          <p:cNvSpPr/>
          <p:nvPr/>
        </p:nvSpPr>
        <p:spPr>
          <a:xfrm>
            <a:off x="7010511" y="845153"/>
            <a:ext cx="307185" cy="268458"/>
          </a:xfrm>
          <a:custGeom>
            <a:avLst/>
            <a:gdLst/>
            <a:ahLst/>
            <a:cxnLst/>
            <a:rect l="l" t="t" r="r" b="b"/>
            <a:pathLst>
              <a:path w="16221" h="14176" fill="none" extrusionOk="0">
                <a:moveTo>
                  <a:pt x="16075" y="12665"/>
                </a:moveTo>
                <a:lnTo>
                  <a:pt x="8987" y="488"/>
                </a:lnTo>
                <a:lnTo>
                  <a:pt x="8987" y="488"/>
                </a:lnTo>
                <a:lnTo>
                  <a:pt x="8914" y="390"/>
                </a:lnTo>
                <a:lnTo>
                  <a:pt x="8817" y="293"/>
                </a:lnTo>
                <a:lnTo>
                  <a:pt x="8720" y="196"/>
                </a:lnTo>
                <a:lnTo>
                  <a:pt x="8622" y="123"/>
                </a:lnTo>
                <a:lnTo>
                  <a:pt x="8500" y="74"/>
                </a:lnTo>
                <a:lnTo>
                  <a:pt x="8379" y="25"/>
                </a:lnTo>
                <a:lnTo>
                  <a:pt x="8232" y="1"/>
                </a:lnTo>
                <a:lnTo>
                  <a:pt x="8111" y="1"/>
                </a:lnTo>
                <a:lnTo>
                  <a:pt x="8111" y="1"/>
                </a:lnTo>
                <a:lnTo>
                  <a:pt x="7965" y="1"/>
                </a:lnTo>
                <a:lnTo>
                  <a:pt x="7843" y="25"/>
                </a:lnTo>
                <a:lnTo>
                  <a:pt x="7721" y="74"/>
                </a:lnTo>
                <a:lnTo>
                  <a:pt x="7599" y="123"/>
                </a:lnTo>
                <a:lnTo>
                  <a:pt x="7502" y="196"/>
                </a:lnTo>
                <a:lnTo>
                  <a:pt x="7404" y="293"/>
                </a:lnTo>
                <a:lnTo>
                  <a:pt x="7307" y="390"/>
                </a:lnTo>
                <a:lnTo>
                  <a:pt x="7234" y="488"/>
                </a:lnTo>
                <a:lnTo>
                  <a:pt x="147" y="12665"/>
                </a:lnTo>
                <a:lnTo>
                  <a:pt x="147" y="12665"/>
                </a:lnTo>
                <a:lnTo>
                  <a:pt x="74" y="12787"/>
                </a:lnTo>
                <a:lnTo>
                  <a:pt x="25" y="12909"/>
                </a:lnTo>
                <a:lnTo>
                  <a:pt x="0" y="13031"/>
                </a:lnTo>
                <a:lnTo>
                  <a:pt x="0" y="13177"/>
                </a:lnTo>
                <a:lnTo>
                  <a:pt x="0" y="13177"/>
                </a:lnTo>
                <a:lnTo>
                  <a:pt x="0" y="13299"/>
                </a:lnTo>
                <a:lnTo>
                  <a:pt x="25" y="13420"/>
                </a:lnTo>
                <a:lnTo>
                  <a:pt x="74" y="13567"/>
                </a:lnTo>
                <a:lnTo>
                  <a:pt x="147" y="13688"/>
                </a:lnTo>
                <a:lnTo>
                  <a:pt x="147" y="13688"/>
                </a:lnTo>
                <a:lnTo>
                  <a:pt x="220" y="13786"/>
                </a:lnTo>
                <a:lnTo>
                  <a:pt x="293" y="13883"/>
                </a:lnTo>
                <a:lnTo>
                  <a:pt x="390" y="13981"/>
                </a:lnTo>
                <a:lnTo>
                  <a:pt x="512" y="14054"/>
                </a:lnTo>
                <a:lnTo>
                  <a:pt x="634" y="14102"/>
                </a:lnTo>
                <a:lnTo>
                  <a:pt x="755" y="14151"/>
                </a:lnTo>
                <a:lnTo>
                  <a:pt x="877" y="14175"/>
                </a:lnTo>
                <a:lnTo>
                  <a:pt x="1023" y="14175"/>
                </a:lnTo>
                <a:lnTo>
                  <a:pt x="15198" y="14175"/>
                </a:lnTo>
                <a:lnTo>
                  <a:pt x="15198" y="14175"/>
                </a:lnTo>
                <a:lnTo>
                  <a:pt x="15344" y="14175"/>
                </a:lnTo>
                <a:lnTo>
                  <a:pt x="15466" y="14151"/>
                </a:lnTo>
                <a:lnTo>
                  <a:pt x="15588" y="14102"/>
                </a:lnTo>
                <a:lnTo>
                  <a:pt x="15709" y="14054"/>
                </a:lnTo>
                <a:lnTo>
                  <a:pt x="15831" y="13981"/>
                </a:lnTo>
                <a:lnTo>
                  <a:pt x="15929" y="13883"/>
                </a:lnTo>
                <a:lnTo>
                  <a:pt x="16002" y="13786"/>
                </a:lnTo>
                <a:lnTo>
                  <a:pt x="16075" y="13688"/>
                </a:lnTo>
                <a:lnTo>
                  <a:pt x="16075" y="13688"/>
                </a:lnTo>
                <a:lnTo>
                  <a:pt x="16148" y="13567"/>
                </a:lnTo>
                <a:lnTo>
                  <a:pt x="16197" y="13420"/>
                </a:lnTo>
                <a:lnTo>
                  <a:pt x="16221" y="13299"/>
                </a:lnTo>
                <a:lnTo>
                  <a:pt x="16221" y="13177"/>
                </a:lnTo>
                <a:lnTo>
                  <a:pt x="16221" y="13177"/>
                </a:lnTo>
                <a:lnTo>
                  <a:pt x="16221" y="13031"/>
                </a:lnTo>
                <a:lnTo>
                  <a:pt x="16197" y="12909"/>
                </a:lnTo>
                <a:lnTo>
                  <a:pt x="16148" y="12787"/>
                </a:lnTo>
                <a:lnTo>
                  <a:pt x="16075" y="12665"/>
                </a:lnTo>
                <a:lnTo>
                  <a:pt x="16075" y="12665"/>
                </a:lnTo>
                <a:close/>
                <a:moveTo>
                  <a:pt x="8111" y="12349"/>
                </a:moveTo>
                <a:lnTo>
                  <a:pt x="8111" y="12349"/>
                </a:lnTo>
                <a:lnTo>
                  <a:pt x="7916" y="12324"/>
                </a:lnTo>
                <a:lnTo>
                  <a:pt x="7721" y="12276"/>
                </a:lnTo>
                <a:lnTo>
                  <a:pt x="7575" y="12178"/>
                </a:lnTo>
                <a:lnTo>
                  <a:pt x="7429" y="12057"/>
                </a:lnTo>
                <a:lnTo>
                  <a:pt x="7307" y="11910"/>
                </a:lnTo>
                <a:lnTo>
                  <a:pt x="7210" y="11764"/>
                </a:lnTo>
                <a:lnTo>
                  <a:pt x="7161" y="11569"/>
                </a:lnTo>
                <a:lnTo>
                  <a:pt x="7136" y="11375"/>
                </a:lnTo>
                <a:lnTo>
                  <a:pt x="7136" y="11375"/>
                </a:lnTo>
                <a:lnTo>
                  <a:pt x="7161" y="11180"/>
                </a:lnTo>
                <a:lnTo>
                  <a:pt x="7210" y="11009"/>
                </a:lnTo>
                <a:lnTo>
                  <a:pt x="7307" y="10839"/>
                </a:lnTo>
                <a:lnTo>
                  <a:pt x="7429" y="10693"/>
                </a:lnTo>
                <a:lnTo>
                  <a:pt x="7575" y="10571"/>
                </a:lnTo>
                <a:lnTo>
                  <a:pt x="7721" y="10473"/>
                </a:lnTo>
                <a:lnTo>
                  <a:pt x="7916" y="10425"/>
                </a:lnTo>
                <a:lnTo>
                  <a:pt x="8111" y="10400"/>
                </a:lnTo>
                <a:lnTo>
                  <a:pt x="8111" y="10400"/>
                </a:lnTo>
                <a:lnTo>
                  <a:pt x="8306" y="10425"/>
                </a:lnTo>
                <a:lnTo>
                  <a:pt x="8476" y="10473"/>
                </a:lnTo>
                <a:lnTo>
                  <a:pt x="8646" y="10571"/>
                </a:lnTo>
                <a:lnTo>
                  <a:pt x="8793" y="10693"/>
                </a:lnTo>
                <a:lnTo>
                  <a:pt x="8914" y="10839"/>
                </a:lnTo>
                <a:lnTo>
                  <a:pt x="9012" y="11009"/>
                </a:lnTo>
                <a:lnTo>
                  <a:pt x="9061" y="11180"/>
                </a:lnTo>
                <a:lnTo>
                  <a:pt x="9085" y="11375"/>
                </a:lnTo>
                <a:lnTo>
                  <a:pt x="9085" y="11375"/>
                </a:lnTo>
                <a:lnTo>
                  <a:pt x="9061" y="11569"/>
                </a:lnTo>
                <a:lnTo>
                  <a:pt x="9012" y="11764"/>
                </a:lnTo>
                <a:lnTo>
                  <a:pt x="8914" y="11910"/>
                </a:lnTo>
                <a:lnTo>
                  <a:pt x="8793" y="12057"/>
                </a:lnTo>
                <a:lnTo>
                  <a:pt x="8646" y="12178"/>
                </a:lnTo>
                <a:lnTo>
                  <a:pt x="8476" y="12276"/>
                </a:lnTo>
                <a:lnTo>
                  <a:pt x="8306" y="12324"/>
                </a:lnTo>
                <a:lnTo>
                  <a:pt x="8111" y="12349"/>
                </a:lnTo>
                <a:lnTo>
                  <a:pt x="8111" y="12349"/>
                </a:lnTo>
                <a:close/>
                <a:moveTo>
                  <a:pt x="9231" y="5091"/>
                </a:moveTo>
                <a:lnTo>
                  <a:pt x="8939" y="8915"/>
                </a:lnTo>
                <a:lnTo>
                  <a:pt x="8939" y="8915"/>
                </a:lnTo>
                <a:lnTo>
                  <a:pt x="8914" y="9061"/>
                </a:lnTo>
                <a:lnTo>
                  <a:pt x="8866" y="9207"/>
                </a:lnTo>
                <a:lnTo>
                  <a:pt x="8793" y="9304"/>
                </a:lnTo>
                <a:lnTo>
                  <a:pt x="8695" y="9426"/>
                </a:lnTo>
                <a:lnTo>
                  <a:pt x="8573" y="9499"/>
                </a:lnTo>
                <a:lnTo>
                  <a:pt x="8452" y="9572"/>
                </a:lnTo>
                <a:lnTo>
                  <a:pt x="8330" y="9621"/>
                </a:lnTo>
                <a:lnTo>
                  <a:pt x="8184" y="9621"/>
                </a:lnTo>
                <a:lnTo>
                  <a:pt x="8038" y="9621"/>
                </a:lnTo>
                <a:lnTo>
                  <a:pt x="8038" y="9621"/>
                </a:lnTo>
                <a:lnTo>
                  <a:pt x="7891" y="9621"/>
                </a:lnTo>
                <a:lnTo>
                  <a:pt x="7770" y="9572"/>
                </a:lnTo>
                <a:lnTo>
                  <a:pt x="7648" y="9499"/>
                </a:lnTo>
                <a:lnTo>
                  <a:pt x="7526" y="9426"/>
                </a:lnTo>
                <a:lnTo>
                  <a:pt x="7429" y="9304"/>
                </a:lnTo>
                <a:lnTo>
                  <a:pt x="7356" y="9207"/>
                </a:lnTo>
                <a:lnTo>
                  <a:pt x="7307" y="9061"/>
                </a:lnTo>
                <a:lnTo>
                  <a:pt x="7283" y="8915"/>
                </a:lnTo>
                <a:lnTo>
                  <a:pt x="6990" y="5091"/>
                </a:lnTo>
                <a:lnTo>
                  <a:pt x="6990" y="5091"/>
                </a:lnTo>
                <a:lnTo>
                  <a:pt x="7015" y="4945"/>
                </a:lnTo>
                <a:lnTo>
                  <a:pt x="7039" y="4823"/>
                </a:lnTo>
                <a:lnTo>
                  <a:pt x="7088" y="4701"/>
                </a:lnTo>
                <a:lnTo>
                  <a:pt x="7161" y="4604"/>
                </a:lnTo>
                <a:lnTo>
                  <a:pt x="7258" y="4506"/>
                </a:lnTo>
                <a:lnTo>
                  <a:pt x="7380" y="4433"/>
                </a:lnTo>
                <a:lnTo>
                  <a:pt x="7526" y="4409"/>
                </a:lnTo>
                <a:lnTo>
                  <a:pt x="7648" y="4385"/>
                </a:lnTo>
                <a:lnTo>
                  <a:pt x="8573" y="4385"/>
                </a:lnTo>
                <a:lnTo>
                  <a:pt x="8573" y="4385"/>
                </a:lnTo>
                <a:lnTo>
                  <a:pt x="8695" y="4409"/>
                </a:lnTo>
                <a:lnTo>
                  <a:pt x="8841" y="4433"/>
                </a:lnTo>
                <a:lnTo>
                  <a:pt x="8963" y="4506"/>
                </a:lnTo>
                <a:lnTo>
                  <a:pt x="9061" y="4604"/>
                </a:lnTo>
                <a:lnTo>
                  <a:pt x="9134" y="4701"/>
                </a:lnTo>
                <a:lnTo>
                  <a:pt x="9182" y="4823"/>
                </a:lnTo>
                <a:lnTo>
                  <a:pt x="9207" y="4945"/>
                </a:lnTo>
                <a:lnTo>
                  <a:pt x="9231" y="5091"/>
                </a:lnTo>
                <a:lnTo>
                  <a:pt x="9231" y="5091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1069" name="Google Shape;1069;p32"/>
          <p:cNvGraphicFramePr/>
          <p:nvPr/>
        </p:nvGraphicFramePr>
        <p:xfrm>
          <a:off x="4044450" y="1629931"/>
          <a:ext cx="3810075" cy="2758000"/>
        </p:xfrm>
        <a:graphic>
          <a:graphicData uri="http://schemas.openxmlformats.org/drawingml/2006/table">
            <a:tbl>
              <a:tblPr>
                <a:noFill/>
                <a:tableStyleId>{7FA456C7-4730-40BB-AE29-BF47014E1B0D}</a:tableStyleId>
              </a:tblPr>
              <a:tblGrid>
                <a:gridCol w="627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3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995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556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939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336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7D3E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Señal inicial</a:t>
                      </a:r>
                      <a:endParaRPr sz="120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Señal final</a:t>
                      </a:r>
                      <a:endParaRPr sz="120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Cambio</a:t>
                      </a:r>
                      <a:endParaRPr sz="120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Ruta bloqueante</a:t>
                      </a:r>
                      <a:endParaRPr sz="120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61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R1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7D3E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A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C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N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FF980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R2 R3 R4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61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R2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7D3E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B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D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FF980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R1 R3 R4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61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R3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7D3E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C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A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N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FF980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R1 R2 R4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61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R4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7D3E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D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B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FF980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R1 R2 R3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Google Shape;1034;p39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Circuitos de vías</a:t>
            </a:r>
            <a:endParaRPr/>
          </a:p>
        </p:txBody>
      </p:sp>
      <p:sp>
        <p:nvSpPr>
          <p:cNvPr id="1035" name="Google Shape;1035;p39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sp>
        <p:nvSpPr>
          <p:cNvPr id="1036" name="Google Shape;1036;p39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7" name="Google Shape;1037;p39"/>
          <p:cNvSpPr/>
          <p:nvPr/>
        </p:nvSpPr>
        <p:spPr>
          <a:xfrm>
            <a:off x="6816075" y="1497775"/>
            <a:ext cx="2328000" cy="1629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8" name="Google Shape;1038;p39"/>
          <p:cNvSpPr/>
          <p:nvPr/>
        </p:nvSpPr>
        <p:spPr>
          <a:xfrm>
            <a:off x="814213" y="1497775"/>
            <a:ext cx="6001800" cy="1629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9" name="Google Shape;1039;p39"/>
          <p:cNvSpPr/>
          <p:nvPr/>
        </p:nvSpPr>
        <p:spPr>
          <a:xfrm>
            <a:off x="4" y="1497775"/>
            <a:ext cx="814200" cy="1629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0" name="Google Shape;1040;p39"/>
          <p:cNvSpPr/>
          <p:nvPr/>
        </p:nvSpPr>
        <p:spPr>
          <a:xfrm>
            <a:off x="6816075" y="2590325"/>
            <a:ext cx="2328000" cy="162900"/>
          </a:xfrm>
          <a:prstGeom prst="rect">
            <a:avLst/>
          </a:prstGeom>
          <a:solidFill>
            <a:srgbClr val="4A86E8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1" name="Google Shape;1041;p39"/>
          <p:cNvSpPr/>
          <p:nvPr/>
        </p:nvSpPr>
        <p:spPr>
          <a:xfrm>
            <a:off x="814200" y="2590325"/>
            <a:ext cx="6001800" cy="1629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2" name="Google Shape;1042;p39"/>
          <p:cNvSpPr/>
          <p:nvPr/>
        </p:nvSpPr>
        <p:spPr>
          <a:xfrm>
            <a:off x="0" y="2590325"/>
            <a:ext cx="814200" cy="1629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3" name="Google Shape;1043;p39"/>
          <p:cNvSpPr/>
          <p:nvPr/>
        </p:nvSpPr>
        <p:spPr>
          <a:xfrm>
            <a:off x="6816075" y="3700088"/>
            <a:ext cx="2328000" cy="162900"/>
          </a:xfrm>
          <a:prstGeom prst="rect">
            <a:avLst/>
          </a:prstGeom>
          <a:solidFill>
            <a:srgbClr val="4A86E8"/>
          </a:solidFill>
          <a:ln w="3810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4" name="Google Shape;1044;p39"/>
          <p:cNvSpPr/>
          <p:nvPr/>
        </p:nvSpPr>
        <p:spPr>
          <a:xfrm>
            <a:off x="814200" y="3700088"/>
            <a:ext cx="6001800" cy="162900"/>
          </a:xfrm>
          <a:prstGeom prst="rect">
            <a:avLst/>
          </a:prstGeom>
          <a:solidFill>
            <a:srgbClr val="4A86E8"/>
          </a:solidFill>
          <a:ln w="3810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5" name="Google Shape;1045;p39"/>
          <p:cNvSpPr/>
          <p:nvPr/>
        </p:nvSpPr>
        <p:spPr>
          <a:xfrm>
            <a:off x="0" y="3700088"/>
            <a:ext cx="814200" cy="162900"/>
          </a:xfrm>
          <a:prstGeom prst="rect">
            <a:avLst/>
          </a:prstGeom>
          <a:solidFill>
            <a:schemeClr val="lt2"/>
          </a:solidFill>
          <a:ln w="3810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46" name="Google Shape;1046;p39"/>
          <p:cNvGrpSpPr/>
          <p:nvPr/>
        </p:nvGrpSpPr>
        <p:grpSpPr>
          <a:xfrm>
            <a:off x="2372223" y="3316791"/>
            <a:ext cx="5564732" cy="389317"/>
            <a:chOff x="1847850" y="2633675"/>
            <a:chExt cx="5589325" cy="345875"/>
          </a:xfrm>
        </p:grpSpPr>
        <p:pic>
          <p:nvPicPr>
            <p:cNvPr id="1047" name="Google Shape;1047;p3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485606" y="2633684"/>
              <a:ext cx="1951568" cy="3458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48" name="Google Shape;1048;p3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633006" y="2633684"/>
              <a:ext cx="1951568" cy="3458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49" name="Google Shape;1049;p3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847850" y="2633675"/>
              <a:ext cx="1891282" cy="34586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50" name="Google Shape;1050;p39"/>
          <p:cNvSpPr txBox="1">
            <a:spLocks noGrp="1"/>
          </p:cNvSpPr>
          <p:nvPr>
            <p:ph type="subTitle" idx="4294967295"/>
          </p:nvPr>
        </p:nvSpPr>
        <p:spPr>
          <a:xfrm>
            <a:off x="7623375" y="2787475"/>
            <a:ext cx="713400" cy="41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30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0</a:t>
            </a:r>
            <a:endParaRPr sz="30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051" name="Google Shape;1051;p39"/>
          <p:cNvSpPr txBox="1">
            <a:spLocks noGrp="1"/>
          </p:cNvSpPr>
          <p:nvPr>
            <p:ph type="subTitle" idx="4294967295"/>
          </p:nvPr>
        </p:nvSpPr>
        <p:spPr>
          <a:xfrm>
            <a:off x="7623375" y="1694438"/>
            <a:ext cx="713400" cy="41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30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1</a:t>
            </a:r>
            <a:endParaRPr sz="30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052" name="Google Shape;1052;p39"/>
          <p:cNvSpPr txBox="1">
            <a:spLocks noGrp="1"/>
          </p:cNvSpPr>
          <p:nvPr>
            <p:ph type="subTitle" idx="4294967295"/>
          </p:nvPr>
        </p:nvSpPr>
        <p:spPr>
          <a:xfrm>
            <a:off x="3458400" y="1697413"/>
            <a:ext cx="713400" cy="41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30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1</a:t>
            </a:r>
            <a:endParaRPr sz="30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053" name="Google Shape;1053;p39"/>
          <p:cNvSpPr txBox="1">
            <a:spLocks noGrp="1"/>
          </p:cNvSpPr>
          <p:nvPr>
            <p:ph type="subTitle" idx="4294967295"/>
          </p:nvPr>
        </p:nvSpPr>
        <p:spPr>
          <a:xfrm>
            <a:off x="50400" y="1697413"/>
            <a:ext cx="713400" cy="41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30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1</a:t>
            </a:r>
            <a:endParaRPr sz="30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054" name="Google Shape;1054;p39"/>
          <p:cNvSpPr txBox="1">
            <a:spLocks noGrp="1"/>
          </p:cNvSpPr>
          <p:nvPr>
            <p:ph type="subTitle" idx="4294967295"/>
          </p:nvPr>
        </p:nvSpPr>
        <p:spPr>
          <a:xfrm>
            <a:off x="50400" y="2821713"/>
            <a:ext cx="713400" cy="41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30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1</a:t>
            </a:r>
            <a:endParaRPr sz="30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055" name="Google Shape;1055;p39"/>
          <p:cNvSpPr txBox="1">
            <a:spLocks noGrp="1"/>
          </p:cNvSpPr>
          <p:nvPr>
            <p:ph type="subTitle" idx="4294967295"/>
          </p:nvPr>
        </p:nvSpPr>
        <p:spPr>
          <a:xfrm>
            <a:off x="50400" y="3995413"/>
            <a:ext cx="713400" cy="41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30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1</a:t>
            </a:r>
            <a:endParaRPr sz="30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056" name="Google Shape;1056;p39"/>
          <p:cNvSpPr txBox="1">
            <a:spLocks noGrp="1"/>
          </p:cNvSpPr>
          <p:nvPr>
            <p:ph type="subTitle" idx="4294967295"/>
          </p:nvPr>
        </p:nvSpPr>
        <p:spPr>
          <a:xfrm>
            <a:off x="3458400" y="3939863"/>
            <a:ext cx="713400" cy="41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30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0</a:t>
            </a:r>
            <a:endParaRPr sz="30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057" name="Google Shape;1057;p39"/>
          <p:cNvSpPr txBox="1">
            <a:spLocks noGrp="1"/>
          </p:cNvSpPr>
          <p:nvPr>
            <p:ph type="subTitle" idx="4294967295"/>
          </p:nvPr>
        </p:nvSpPr>
        <p:spPr>
          <a:xfrm>
            <a:off x="7623375" y="3939863"/>
            <a:ext cx="713400" cy="41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30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0</a:t>
            </a:r>
            <a:endParaRPr sz="30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058" name="Google Shape;1058;p39"/>
          <p:cNvSpPr txBox="1">
            <a:spLocks noGrp="1"/>
          </p:cNvSpPr>
          <p:nvPr>
            <p:ph type="subTitle" idx="4294967295"/>
          </p:nvPr>
        </p:nvSpPr>
        <p:spPr>
          <a:xfrm>
            <a:off x="3458425" y="2787463"/>
            <a:ext cx="713400" cy="41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30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1</a:t>
            </a:r>
            <a:endParaRPr sz="30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059" name="Google Shape;1059;p39"/>
          <p:cNvSpPr txBox="1">
            <a:spLocks noGrp="1"/>
          </p:cNvSpPr>
          <p:nvPr>
            <p:ph type="subTitle" idx="4294967295"/>
          </p:nvPr>
        </p:nvSpPr>
        <p:spPr>
          <a:xfrm>
            <a:off x="7002500" y="247425"/>
            <a:ext cx="20721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Ocupado (0:GND)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ctr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Libre (1:VCC)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060" name="Google Shape;1060;p39"/>
          <p:cNvSpPr txBox="1">
            <a:spLocks noGrp="1"/>
          </p:cNvSpPr>
          <p:nvPr>
            <p:ph type="subTitle" idx="4294967295"/>
          </p:nvPr>
        </p:nvSpPr>
        <p:spPr>
          <a:xfrm>
            <a:off x="190025" y="4363425"/>
            <a:ext cx="645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Usado para conocer dónde </a:t>
            </a:r>
            <a:r>
              <a:rPr lang="en" sz="1800" b="1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PODRÍA </a:t>
            </a: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estar un tren.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grpSp>
        <p:nvGrpSpPr>
          <p:cNvPr id="1061" name="Google Shape;1061;p39"/>
          <p:cNvGrpSpPr/>
          <p:nvPr/>
        </p:nvGrpSpPr>
        <p:grpSpPr>
          <a:xfrm>
            <a:off x="7804548" y="2233766"/>
            <a:ext cx="5564732" cy="389317"/>
            <a:chOff x="1847850" y="2633675"/>
            <a:chExt cx="5589325" cy="345875"/>
          </a:xfrm>
        </p:grpSpPr>
        <p:pic>
          <p:nvPicPr>
            <p:cNvPr id="1062" name="Google Shape;1062;p3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485606" y="2633684"/>
              <a:ext cx="1951568" cy="3458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63" name="Google Shape;1063;p3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633006" y="2633684"/>
              <a:ext cx="1951568" cy="3458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64" name="Google Shape;1064;p3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847850" y="2633675"/>
              <a:ext cx="1891282" cy="34586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p40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Señales ferroviarias</a:t>
            </a:r>
            <a:endParaRPr/>
          </a:p>
        </p:txBody>
      </p:sp>
      <p:sp>
        <p:nvSpPr>
          <p:cNvPr id="1070" name="Google Shape;1070;p40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sp>
        <p:nvSpPr>
          <p:cNvPr id="1071" name="Google Shape;1071;p40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2" name="Google Shape;1072;p40"/>
          <p:cNvSpPr/>
          <p:nvPr/>
        </p:nvSpPr>
        <p:spPr>
          <a:xfrm>
            <a:off x="7395075" y="1324700"/>
            <a:ext cx="397800" cy="925200"/>
          </a:xfrm>
          <a:prstGeom prst="roundRect">
            <a:avLst>
              <a:gd name="adj" fmla="val 16667"/>
            </a:avLst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3" name="Google Shape;1073;p40"/>
          <p:cNvSpPr/>
          <p:nvPr/>
        </p:nvSpPr>
        <p:spPr>
          <a:xfrm>
            <a:off x="7486725" y="1420900"/>
            <a:ext cx="214500" cy="222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4" name="Google Shape;1074;p40"/>
          <p:cNvSpPr/>
          <p:nvPr/>
        </p:nvSpPr>
        <p:spPr>
          <a:xfrm>
            <a:off x="7486725" y="1678400"/>
            <a:ext cx="214500" cy="222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5" name="Google Shape;1075;p40"/>
          <p:cNvSpPr/>
          <p:nvPr/>
        </p:nvSpPr>
        <p:spPr>
          <a:xfrm>
            <a:off x="7486725" y="1935900"/>
            <a:ext cx="214500" cy="22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6" name="Google Shape;1076;p40"/>
          <p:cNvSpPr/>
          <p:nvPr/>
        </p:nvSpPr>
        <p:spPr>
          <a:xfrm>
            <a:off x="7792870" y="2578975"/>
            <a:ext cx="1351200" cy="162900"/>
          </a:xfrm>
          <a:prstGeom prst="rect">
            <a:avLst/>
          </a:prstGeom>
          <a:solidFill>
            <a:srgbClr val="4A86E8"/>
          </a:solidFill>
          <a:ln w="28575" cap="flat" cmpd="sng">
            <a:solidFill>
              <a:srgbClr val="E0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7" name="Google Shape;1077;p40"/>
          <p:cNvSpPr/>
          <p:nvPr/>
        </p:nvSpPr>
        <p:spPr>
          <a:xfrm>
            <a:off x="5624475" y="2578975"/>
            <a:ext cx="2168400" cy="162900"/>
          </a:xfrm>
          <a:prstGeom prst="rect">
            <a:avLst/>
          </a:prstGeom>
          <a:solidFill>
            <a:srgbClr val="4A86E8"/>
          </a:solidFill>
          <a:ln w="28575" cap="flat" cmpd="sng">
            <a:solidFill>
              <a:srgbClr val="E0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8" name="Google Shape;1078;p40"/>
          <p:cNvSpPr/>
          <p:nvPr/>
        </p:nvSpPr>
        <p:spPr>
          <a:xfrm>
            <a:off x="3981509" y="2578975"/>
            <a:ext cx="1643100" cy="1629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FFD9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9" name="Google Shape;1079;p40"/>
          <p:cNvSpPr/>
          <p:nvPr/>
        </p:nvSpPr>
        <p:spPr>
          <a:xfrm>
            <a:off x="2338409" y="2578975"/>
            <a:ext cx="1643100" cy="1629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93C4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0" name="Google Shape;1080;p40"/>
          <p:cNvSpPr/>
          <p:nvPr/>
        </p:nvSpPr>
        <p:spPr>
          <a:xfrm>
            <a:off x="695309" y="2578975"/>
            <a:ext cx="1643100" cy="1629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93C4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1" name="Google Shape;1081;p40"/>
          <p:cNvSpPr/>
          <p:nvPr/>
        </p:nvSpPr>
        <p:spPr>
          <a:xfrm>
            <a:off x="-70" y="2578975"/>
            <a:ext cx="695400" cy="1629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93C4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2" name="Google Shape;1082;p40"/>
          <p:cNvSpPr/>
          <p:nvPr/>
        </p:nvSpPr>
        <p:spPr>
          <a:xfrm>
            <a:off x="5226675" y="1324700"/>
            <a:ext cx="397800" cy="925200"/>
          </a:xfrm>
          <a:prstGeom prst="roundRect">
            <a:avLst>
              <a:gd name="adj" fmla="val 16667"/>
            </a:avLst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3" name="Google Shape;1083;p40"/>
          <p:cNvSpPr/>
          <p:nvPr/>
        </p:nvSpPr>
        <p:spPr>
          <a:xfrm>
            <a:off x="5318325" y="1420900"/>
            <a:ext cx="214500" cy="222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4" name="Google Shape;1084;p40"/>
          <p:cNvSpPr/>
          <p:nvPr/>
        </p:nvSpPr>
        <p:spPr>
          <a:xfrm>
            <a:off x="5318325" y="1678400"/>
            <a:ext cx="214500" cy="222000"/>
          </a:xfrm>
          <a:prstGeom prst="ellipse">
            <a:avLst/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5" name="Google Shape;1085;p40"/>
          <p:cNvSpPr/>
          <p:nvPr/>
        </p:nvSpPr>
        <p:spPr>
          <a:xfrm>
            <a:off x="5318325" y="1935900"/>
            <a:ext cx="214500" cy="22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6" name="Google Shape;1086;p40"/>
          <p:cNvSpPr/>
          <p:nvPr/>
        </p:nvSpPr>
        <p:spPr>
          <a:xfrm>
            <a:off x="3583700" y="1324700"/>
            <a:ext cx="397800" cy="925200"/>
          </a:xfrm>
          <a:prstGeom prst="roundRect">
            <a:avLst>
              <a:gd name="adj" fmla="val 16667"/>
            </a:avLst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7" name="Google Shape;1087;p40"/>
          <p:cNvSpPr/>
          <p:nvPr/>
        </p:nvSpPr>
        <p:spPr>
          <a:xfrm>
            <a:off x="3675350" y="1420900"/>
            <a:ext cx="214500" cy="222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8" name="Google Shape;1088;p40"/>
          <p:cNvSpPr/>
          <p:nvPr/>
        </p:nvSpPr>
        <p:spPr>
          <a:xfrm>
            <a:off x="3675350" y="1678400"/>
            <a:ext cx="214500" cy="22200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9" name="Google Shape;1089;p40"/>
          <p:cNvSpPr/>
          <p:nvPr/>
        </p:nvSpPr>
        <p:spPr>
          <a:xfrm>
            <a:off x="3675350" y="1935900"/>
            <a:ext cx="214500" cy="222000"/>
          </a:xfrm>
          <a:prstGeom prst="ellipse">
            <a:avLst/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0" name="Google Shape;1090;p40"/>
          <p:cNvSpPr/>
          <p:nvPr/>
        </p:nvSpPr>
        <p:spPr>
          <a:xfrm>
            <a:off x="1940725" y="1326800"/>
            <a:ext cx="397800" cy="925200"/>
          </a:xfrm>
          <a:prstGeom prst="roundRect">
            <a:avLst>
              <a:gd name="adj" fmla="val 16667"/>
            </a:avLst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1" name="Google Shape;1091;p40"/>
          <p:cNvSpPr/>
          <p:nvPr/>
        </p:nvSpPr>
        <p:spPr>
          <a:xfrm>
            <a:off x="2032375" y="1423000"/>
            <a:ext cx="214500" cy="222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2" name="Google Shape;1092;p40"/>
          <p:cNvSpPr/>
          <p:nvPr/>
        </p:nvSpPr>
        <p:spPr>
          <a:xfrm>
            <a:off x="2032375" y="1680500"/>
            <a:ext cx="214500" cy="222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3" name="Google Shape;1093;p40"/>
          <p:cNvSpPr/>
          <p:nvPr/>
        </p:nvSpPr>
        <p:spPr>
          <a:xfrm>
            <a:off x="2032375" y="1938000"/>
            <a:ext cx="214500" cy="222000"/>
          </a:xfrm>
          <a:prstGeom prst="ellipse">
            <a:avLst/>
          </a:prstGeom>
          <a:solidFill>
            <a:srgbClr val="00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4" name="Google Shape;1094;p40"/>
          <p:cNvSpPr/>
          <p:nvPr/>
        </p:nvSpPr>
        <p:spPr>
          <a:xfrm>
            <a:off x="297750" y="1324700"/>
            <a:ext cx="397800" cy="925200"/>
          </a:xfrm>
          <a:prstGeom prst="roundRect">
            <a:avLst>
              <a:gd name="adj" fmla="val 16667"/>
            </a:avLst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5" name="Google Shape;1095;p40"/>
          <p:cNvSpPr/>
          <p:nvPr/>
        </p:nvSpPr>
        <p:spPr>
          <a:xfrm>
            <a:off x="389400" y="1420900"/>
            <a:ext cx="214500" cy="222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6" name="Google Shape;1096;p40"/>
          <p:cNvSpPr/>
          <p:nvPr/>
        </p:nvSpPr>
        <p:spPr>
          <a:xfrm>
            <a:off x="389400" y="1678400"/>
            <a:ext cx="214500" cy="222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7" name="Google Shape;1097;p40"/>
          <p:cNvSpPr/>
          <p:nvPr/>
        </p:nvSpPr>
        <p:spPr>
          <a:xfrm>
            <a:off x="389400" y="1935900"/>
            <a:ext cx="214500" cy="222000"/>
          </a:xfrm>
          <a:prstGeom prst="ellipse">
            <a:avLst/>
          </a:prstGeom>
          <a:solidFill>
            <a:srgbClr val="00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8" name="Google Shape;1098;p40"/>
          <p:cNvSpPr/>
          <p:nvPr/>
        </p:nvSpPr>
        <p:spPr>
          <a:xfrm>
            <a:off x="7395075" y="2843725"/>
            <a:ext cx="397800" cy="1165200"/>
          </a:xfrm>
          <a:prstGeom prst="roundRect">
            <a:avLst>
              <a:gd name="adj" fmla="val 16667"/>
            </a:avLst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9" name="Google Shape;1099;p40"/>
          <p:cNvSpPr/>
          <p:nvPr/>
        </p:nvSpPr>
        <p:spPr>
          <a:xfrm>
            <a:off x="7486725" y="2939900"/>
            <a:ext cx="214500" cy="222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0" name="Google Shape;1100;p40"/>
          <p:cNvSpPr/>
          <p:nvPr/>
        </p:nvSpPr>
        <p:spPr>
          <a:xfrm>
            <a:off x="7486725" y="3197400"/>
            <a:ext cx="214500" cy="222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1" name="Google Shape;1101;p40"/>
          <p:cNvSpPr/>
          <p:nvPr/>
        </p:nvSpPr>
        <p:spPr>
          <a:xfrm>
            <a:off x="7486725" y="3446425"/>
            <a:ext cx="214500" cy="222000"/>
          </a:xfrm>
          <a:prstGeom prst="ellipse">
            <a:avLst/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2" name="Google Shape;1102;p40"/>
          <p:cNvSpPr/>
          <p:nvPr/>
        </p:nvSpPr>
        <p:spPr>
          <a:xfrm>
            <a:off x="7792870" y="4318425"/>
            <a:ext cx="1351200" cy="162900"/>
          </a:xfrm>
          <a:prstGeom prst="rect">
            <a:avLst/>
          </a:prstGeom>
          <a:solidFill>
            <a:srgbClr val="4A86E8"/>
          </a:solidFill>
          <a:ln w="28575" cap="flat" cmpd="sng">
            <a:solidFill>
              <a:srgbClr val="E0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3" name="Google Shape;1103;p40"/>
          <p:cNvSpPr/>
          <p:nvPr/>
        </p:nvSpPr>
        <p:spPr>
          <a:xfrm>
            <a:off x="5624475" y="4318425"/>
            <a:ext cx="2168400" cy="162900"/>
          </a:xfrm>
          <a:prstGeom prst="rect">
            <a:avLst/>
          </a:prstGeom>
          <a:solidFill>
            <a:srgbClr val="4A86E8"/>
          </a:solidFill>
          <a:ln w="28575" cap="flat" cmpd="sng">
            <a:solidFill>
              <a:srgbClr val="E0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4" name="Google Shape;1104;p40"/>
          <p:cNvSpPr/>
          <p:nvPr/>
        </p:nvSpPr>
        <p:spPr>
          <a:xfrm>
            <a:off x="3981509" y="4318425"/>
            <a:ext cx="1643100" cy="1629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FFD9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5" name="Google Shape;1105;p40"/>
          <p:cNvSpPr/>
          <p:nvPr/>
        </p:nvSpPr>
        <p:spPr>
          <a:xfrm>
            <a:off x="2338409" y="4318425"/>
            <a:ext cx="1643100" cy="1629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6" name="Google Shape;1106;p40"/>
          <p:cNvSpPr/>
          <p:nvPr/>
        </p:nvSpPr>
        <p:spPr>
          <a:xfrm>
            <a:off x="695309" y="4318425"/>
            <a:ext cx="1643100" cy="1629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93C4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7" name="Google Shape;1107;p40"/>
          <p:cNvSpPr/>
          <p:nvPr/>
        </p:nvSpPr>
        <p:spPr>
          <a:xfrm>
            <a:off x="-70" y="4318425"/>
            <a:ext cx="695400" cy="1629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93C4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8" name="Google Shape;1108;p40"/>
          <p:cNvSpPr/>
          <p:nvPr/>
        </p:nvSpPr>
        <p:spPr>
          <a:xfrm>
            <a:off x="7486725" y="3695450"/>
            <a:ext cx="214500" cy="22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9" name="Google Shape;1109;p40"/>
          <p:cNvSpPr/>
          <p:nvPr/>
        </p:nvSpPr>
        <p:spPr>
          <a:xfrm>
            <a:off x="5226675" y="2796300"/>
            <a:ext cx="397800" cy="1165200"/>
          </a:xfrm>
          <a:prstGeom prst="roundRect">
            <a:avLst>
              <a:gd name="adj" fmla="val 16667"/>
            </a:avLst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0" name="Google Shape;1110;p40"/>
          <p:cNvSpPr/>
          <p:nvPr/>
        </p:nvSpPr>
        <p:spPr>
          <a:xfrm>
            <a:off x="5318325" y="2892475"/>
            <a:ext cx="214500" cy="222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1" name="Google Shape;1111;p40"/>
          <p:cNvSpPr/>
          <p:nvPr/>
        </p:nvSpPr>
        <p:spPr>
          <a:xfrm>
            <a:off x="5318325" y="3149975"/>
            <a:ext cx="214500" cy="222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2" name="Google Shape;1112;p40"/>
          <p:cNvSpPr/>
          <p:nvPr/>
        </p:nvSpPr>
        <p:spPr>
          <a:xfrm>
            <a:off x="5318325" y="3399000"/>
            <a:ext cx="214500" cy="222000"/>
          </a:xfrm>
          <a:prstGeom prst="ellipse">
            <a:avLst/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3" name="Google Shape;1113;p40"/>
          <p:cNvSpPr/>
          <p:nvPr/>
        </p:nvSpPr>
        <p:spPr>
          <a:xfrm>
            <a:off x="5318325" y="3648025"/>
            <a:ext cx="214500" cy="22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4" name="Google Shape;1114;p40"/>
          <p:cNvSpPr/>
          <p:nvPr/>
        </p:nvSpPr>
        <p:spPr>
          <a:xfrm>
            <a:off x="3583700" y="2796300"/>
            <a:ext cx="397800" cy="1165200"/>
          </a:xfrm>
          <a:prstGeom prst="roundRect">
            <a:avLst>
              <a:gd name="adj" fmla="val 16667"/>
            </a:avLst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5" name="Google Shape;1115;p40"/>
          <p:cNvSpPr/>
          <p:nvPr/>
        </p:nvSpPr>
        <p:spPr>
          <a:xfrm>
            <a:off x="3675350" y="2892475"/>
            <a:ext cx="214500" cy="222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6" name="Google Shape;1116;p40"/>
          <p:cNvSpPr/>
          <p:nvPr/>
        </p:nvSpPr>
        <p:spPr>
          <a:xfrm>
            <a:off x="3675350" y="3149975"/>
            <a:ext cx="214500" cy="222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7" name="Google Shape;1117;p40"/>
          <p:cNvSpPr/>
          <p:nvPr/>
        </p:nvSpPr>
        <p:spPr>
          <a:xfrm>
            <a:off x="3675350" y="3399000"/>
            <a:ext cx="214500" cy="22200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8" name="Google Shape;1118;p40"/>
          <p:cNvSpPr/>
          <p:nvPr/>
        </p:nvSpPr>
        <p:spPr>
          <a:xfrm>
            <a:off x="3675350" y="3648025"/>
            <a:ext cx="214500" cy="222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9" name="Google Shape;1119;p40"/>
          <p:cNvSpPr/>
          <p:nvPr/>
        </p:nvSpPr>
        <p:spPr>
          <a:xfrm>
            <a:off x="1940725" y="2796300"/>
            <a:ext cx="397800" cy="1165200"/>
          </a:xfrm>
          <a:prstGeom prst="roundRect">
            <a:avLst>
              <a:gd name="adj" fmla="val 16667"/>
            </a:avLst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0" name="Google Shape;1120;p40"/>
          <p:cNvSpPr/>
          <p:nvPr/>
        </p:nvSpPr>
        <p:spPr>
          <a:xfrm>
            <a:off x="2032375" y="2892475"/>
            <a:ext cx="214500" cy="222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1" name="Google Shape;1121;p40"/>
          <p:cNvSpPr/>
          <p:nvPr/>
        </p:nvSpPr>
        <p:spPr>
          <a:xfrm>
            <a:off x="2032375" y="3149975"/>
            <a:ext cx="214500" cy="22200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2" name="Google Shape;1122;p40"/>
          <p:cNvSpPr/>
          <p:nvPr/>
        </p:nvSpPr>
        <p:spPr>
          <a:xfrm>
            <a:off x="2032375" y="3399000"/>
            <a:ext cx="214500" cy="22200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3" name="Google Shape;1123;p40"/>
          <p:cNvSpPr/>
          <p:nvPr/>
        </p:nvSpPr>
        <p:spPr>
          <a:xfrm>
            <a:off x="2032375" y="3648025"/>
            <a:ext cx="214500" cy="222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4" name="Google Shape;1124;p40"/>
          <p:cNvSpPr/>
          <p:nvPr/>
        </p:nvSpPr>
        <p:spPr>
          <a:xfrm>
            <a:off x="297750" y="2796300"/>
            <a:ext cx="397800" cy="1165200"/>
          </a:xfrm>
          <a:prstGeom prst="roundRect">
            <a:avLst>
              <a:gd name="adj" fmla="val 16667"/>
            </a:avLst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5" name="Google Shape;1125;p40"/>
          <p:cNvSpPr/>
          <p:nvPr/>
        </p:nvSpPr>
        <p:spPr>
          <a:xfrm>
            <a:off x="389400" y="2892475"/>
            <a:ext cx="214500" cy="222000"/>
          </a:xfrm>
          <a:prstGeom prst="ellipse">
            <a:avLst/>
          </a:prstGeom>
          <a:solidFill>
            <a:srgbClr val="00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6" name="Google Shape;1126;p40"/>
          <p:cNvSpPr/>
          <p:nvPr/>
        </p:nvSpPr>
        <p:spPr>
          <a:xfrm>
            <a:off x="389400" y="3149975"/>
            <a:ext cx="214500" cy="222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7" name="Google Shape;1127;p40"/>
          <p:cNvSpPr/>
          <p:nvPr/>
        </p:nvSpPr>
        <p:spPr>
          <a:xfrm>
            <a:off x="389400" y="3399000"/>
            <a:ext cx="214500" cy="222000"/>
          </a:xfrm>
          <a:prstGeom prst="ellipse">
            <a:avLst/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8" name="Google Shape;1128;p40"/>
          <p:cNvSpPr/>
          <p:nvPr/>
        </p:nvSpPr>
        <p:spPr>
          <a:xfrm>
            <a:off x="389400" y="3648025"/>
            <a:ext cx="214500" cy="222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29" name="Google Shape;112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9625" y="2291853"/>
            <a:ext cx="1643099" cy="395348"/>
          </a:xfrm>
          <a:prstGeom prst="rect">
            <a:avLst/>
          </a:prstGeom>
          <a:noFill/>
          <a:ln>
            <a:noFill/>
          </a:ln>
        </p:spPr>
      </p:pic>
      <p:sp>
        <p:nvSpPr>
          <p:cNvPr id="1130" name="Google Shape;1130;p40"/>
          <p:cNvSpPr/>
          <p:nvPr/>
        </p:nvSpPr>
        <p:spPr>
          <a:xfrm>
            <a:off x="2338400" y="4193500"/>
            <a:ext cx="5419500" cy="3954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31" name="Google Shape;113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9625" y="4008928"/>
            <a:ext cx="1643099" cy="395348"/>
          </a:xfrm>
          <a:prstGeom prst="rect">
            <a:avLst/>
          </a:prstGeom>
          <a:noFill/>
          <a:ln>
            <a:noFill/>
          </a:ln>
        </p:spPr>
      </p:pic>
      <p:sp>
        <p:nvSpPr>
          <p:cNvPr id="1132" name="Google Shape;1132;p40"/>
          <p:cNvSpPr/>
          <p:nvPr/>
        </p:nvSpPr>
        <p:spPr>
          <a:xfrm>
            <a:off x="3981500" y="2521550"/>
            <a:ext cx="3811500" cy="2556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3" name="Google Shape;1133;p40"/>
          <p:cNvSpPr txBox="1">
            <a:spLocks noGrp="1"/>
          </p:cNvSpPr>
          <p:nvPr>
            <p:ph type="subTitle" idx="4294967295"/>
          </p:nvPr>
        </p:nvSpPr>
        <p:spPr>
          <a:xfrm>
            <a:off x="75975" y="4507900"/>
            <a:ext cx="6969000" cy="55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Usadas para </a:t>
            </a:r>
            <a:r>
              <a:rPr lang="en" sz="1800" b="1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proteger</a:t>
            </a: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a la formación de </a:t>
            </a:r>
            <a:r>
              <a:rPr lang="en" sz="1800" b="1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colisiones</a:t>
            </a: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o </a:t>
            </a:r>
            <a:r>
              <a:rPr lang="en" sz="1800" b="1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descarrilamientos</a:t>
            </a: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.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134" name="Google Shape;1134;p40"/>
          <p:cNvSpPr txBox="1">
            <a:spLocks noGrp="1"/>
          </p:cNvSpPr>
          <p:nvPr>
            <p:ph type="body" idx="1"/>
          </p:nvPr>
        </p:nvSpPr>
        <p:spPr>
          <a:xfrm>
            <a:off x="6980475" y="343813"/>
            <a:ext cx="2168400" cy="86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b="1">
                <a:latin typeface="Roboto Condensed"/>
                <a:ea typeface="Roboto Condensed"/>
                <a:cs typeface="Roboto Condensed"/>
                <a:sym typeface="Roboto Condensed"/>
              </a:rPr>
              <a:t>No todas las secciones tienen.</a:t>
            </a:r>
            <a:endParaRPr sz="1200" b="1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 b="1">
                <a:latin typeface="Roboto Condensed"/>
                <a:ea typeface="Roboto Condensed"/>
                <a:cs typeface="Roboto Condensed"/>
                <a:sym typeface="Roboto Condensed"/>
              </a:rPr>
              <a:t>Algunas tienen más de una.</a:t>
            </a:r>
            <a:endParaRPr sz="1200" b="1" u="sng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9" name="Google Shape;1139;p41"/>
          <p:cNvSpPr txBox="1">
            <a:spLocks noGrp="1"/>
          </p:cNvSpPr>
          <p:nvPr>
            <p:ph type="title" idx="4294967295"/>
          </p:nvPr>
        </p:nvSpPr>
        <p:spPr>
          <a:xfrm>
            <a:off x="0" y="229750"/>
            <a:ext cx="1645200" cy="27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Clasificación</a:t>
            </a:r>
            <a:endParaRPr/>
          </a:p>
        </p:txBody>
      </p:sp>
      <p:sp>
        <p:nvSpPr>
          <p:cNvPr id="1140" name="Google Shape;1140;p41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sp>
        <p:nvSpPr>
          <p:cNvPr id="1141" name="Google Shape;1141;p41"/>
          <p:cNvSpPr txBox="1">
            <a:spLocks noGrp="1"/>
          </p:cNvSpPr>
          <p:nvPr>
            <p:ph type="subTitle" idx="4294967295"/>
          </p:nvPr>
        </p:nvSpPr>
        <p:spPr>
          <a:xfrm>
            <a:off x="75975" y="4507900"/>
            <a:ext cx="6969000" cy="55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También hay señales absolutas, de distancia, de entrada/salida, automáticas o semiautomáticas, o maniobras.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142" name="Google Shape;1142;p41"/>
          <p:cNvSpPr txBox="1">
            <a:spLocks noGrp="1"/>
          </p:cNvSpPr>
          <p:nvPr>
            <p:ph type="body" idx="4294967295"/>
          </p:nvPr>
        </p:nvSpPr>
        <p:spPr>
          <a:xfrm>
            <a:off x="2788825" y="2301800"/>
            <a:ext cx="3200700" cy="86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Roboto Condensed"/>
                <a:ea typeface="Roboto Condensed"/>
                <a:cs typeface="Roboto Condensed"/>
                <a:sym typeface="Roboto Condensed"/>
              </a:rPr>
              <a:t>Señales de dos aspectos</a:t>
            </a:r>
            <a:endParaRPr b="1" u="sng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143" name="Google Shape;1143;p41"/>
          <p:cNvSpPr/>
          <p:nvPr/>
        </p:nvSpPr>
        <p:spPr>
          <a:xfrm>
            <a:off x="297750" y="1324700"/>
            <a:ext cx="397800" cy="925200"/>
          </a:xfrm>
          <a:prstGeom prst="roundRect">
            <a:avLst>
              <a:gd name="adj" fmla="val 16667"/>
            </a:avLst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4" name="Google Shape;1144;p41"/>
          <p:cNvSpPr/>
          <p:nvPr/>
        </p:nvSpPr>
        <p:spPr>
          <a:xfrm>
            <a:off x="389400" y="1420900"/>
            <a:ext cx="214500" cy="222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5" name="Google Shape;1145;p41"/>
          <p:cNvSpPr/>
          <p:nvPr/>
        </p:nvSpPr>
        <p:spPr>
          <a:xfrm>
            <a:off x="389400" y="1678400"/>
            <a:ext cx="214500" cy="222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6" name="Google Shape;1146;p41"/>
          <p:cNvSpPr/>
          <p:nvPr/>
        </p:nvSpPr>
        <p:spPr>
          <a:xfrm>
            <a:off x="389400" y="1935900"/>
            <a:ext cx="214500" cy="222000"/>
          </a:xfrm>
          <a:prstGeom prst="ellipse">
            <a:avLst/>
          </a:prstGeom>
          <a:solidFill>
            <a:srgbClr val="00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7" name="Google Shape;1147;p41"/>
          <p:cNvSpPr/>
          <p:nvPr/>
        </p:nvSpPr>
        <p:spPr>
          <a:xfrm>
            <a:off x="6308475" y="1302475"/>
            <a:ext cx="397800" cy="925200"/>
          </a:xfrm>
          <a:prstGeom prst="roundRect">
            <a:avLst>
              <a:gd name="adj" fmla="val 16667"/>
            </a:avLst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8" name="Google Shape;1148;p41"/>
          <p:cNvSpPr/>
          <p:nvPr/>
        </p:nvSpPr>
        <p:spPr>
          <a:xfrm>
            <a:off x="6400125" y="1398675"/>
            <a:ext cx="214500" cy="222000"/>
          </a:xfrm>
          <a:prstGeom prst="ellipse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9" name="Google Shape;1149;p41"/>
          <p:cNvSpPr/>
          <p:nvPr/>
        </p:nvSpPr>
        <p:spPr>
          <a:xfrm>
            <a:off x="6400125" y="1656175"/>
            <a:ext cx="214500" cy="222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0" name="Google Shape;1150;p41"/>
          <p:cNvSpPr/>
          <p:nvPr/>
        </p:nvSpPr>
        <p:spPr>
          <a:xfrm>
            <a:off x="6400125" y="1913675"/>
            <a:ext cx="214500" cy="222000"/>
          </a:xfrm>
          <a:prstGeom prst="ellipse">
            <a:avLst/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1" name="Google Shape;1151;p41"/>
          <p:cNvSpPr/>
          <p:nvPr/>
        </p:nvSpPr>
        <p:spPr>
          <a:xfrm>
            <a:off x="3364525" y="1324700"/>
            <a:ext cx="397800" cy="925200"/>
          </a:xfrm>
          <a:prstGeom prst="roundRect">
            <a:avLst>
              <a:gd name="adj" fmla="val 16667"/>
            </a:avLst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2" name="Google Shape;1152;p41"/>
          <p:cNvSpPr/>
          <p:nvPr/>
        </p:nvSpPr>
        <p:spPr>
          <a:xfrm>
            <a:off x="3456175" y="1420900"/>
            <a:ext cx="214500" cy="222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3" name="Google Shape;1153;p41"/>
          <p:cNvSpPr/>
          <p:nvPr/>
        </p:nvSpPr>
        <p:spPr>
          <a:xfrm>
            <a:off x="3456175" y="1678400"/>
            <a:ext cx="214500" cy="222000"/>
          </a:xfrm>
          <a:prstGeom prst="ellipse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4" name="Google Shape;1154;p41"/>
          <p:cNvSpPr/>
          <p:nvPr/>
        </p:nvSpPr>
        <p:spPr>
          <a:xfrm>
            <a:off x="3456175" y="1935900"/>
            <a:ext cx="214500" cy="222000"/>
          </a:xfrm>
          <a:prstGeom prst="ellipse">
            <a:avLst/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5" name="Google Shape;1155;p41"/>
          <p:cNvSpPr/>
          <p:nvPr/>
        </p:nvSpPr>
        <p:spPr>
          <a:xfrm>
            <a:off x="1645200" y="3250150"/>
            <a:ext cx="397800" cy="669900"/>
          </a:xfrm>
          <a:prstGeom prst="roundRect">
            <a:avLst>
              <a:gd name="adj" fmla="val 16667"/>
            </a:avLst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6" name="Google Shape;1156;p41"/>
          <p:cNvSpPr/>
          <p:nvPr/>
        </p:nvSpPr>
        <p:spPr>
          <a:xfrm>
            <a:off x="1736850" y="3348450"/>
            <a:ext cx="214500" cy="222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7" name="Google Shape;1157;p41"/>
          <p:cNvSpPr/>
          <p:nvPr/>
        </p:nvSpPr>
        <p:spPr>
          <a:xfrm>
            <a:off x="1736850" y="3605950"/>
            <a:ext cx="214500" cy="222000"/>
          </a:xfrm>
          <a:prstGeom prst="ellipse">
            <a:avLst/>
          </a:prstGeom>
          <a:solidFill>
            <a:srgbClr val="00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8" name="Google Shape;1158;p41"/>
          <p:cNvSpPr txBox="1"/>
          <p:nvPr/>
        </p:nvSpPr>
        <p:spPr>
          <a:xfrm>
            <a:off x="695550" y="1324700"/>
            <a:ext cx="2668800" cy="10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Vía libre: </a:t>
            </a:r>
            <a:r>
              <a:rPr lang="en" sz="180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Autoriza a seguir la marcha y la próxima está a vía libre o precaución.</a:t>
            </a:r>
            <a:endParaRPr sz="1800" u="sng">
              <a:solidFill>
                <a:srgbClr val="26324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159" name="Google Shape;1159;p41"/>
          <p:cNvSpPr txBox="1"/>
          <p:nvPr/>
        </p:nvSpPr>
        <p:spPr>
          <a:xfrm>
            <a:off x="3868875" y="1324700"/>
            <a:ext cx="2439600" cy="7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Precaución: </a:t>
            </a:r>
            <a:r>
              <a:rPr lang="en" sz="180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La próxima señal está a peligro.</a:t>
            </a:r>
            <a:endParaRPr sz="1800" u="sng">
              <a:solidFill>
                <a:srgbClr val="26324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160" name="Google Shape;1160;p41"/>
          <p:cNvSpPr txBox="1"/>
          <p:nvPr/>
        </p:nvSpPr>
        <p:spPr>
          <a:xfrm>
            <a:off x="6763500" y="1556450"/>
            <a:ext cx="2380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Peligro: </a:t>
            </a:r>
            <a:r>
              <a:rPr lang="en" sz="180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Obliga a parar.</a:t>
            </a:r>
            <a:endParaRPr sz="1800" u="sng">
              <a:solidFill>
                <a:srgbClr val="26324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161" name="Google Shape;1161;p41"/>
          <p:cNvSpPr txBox="1">
            <a:spLocks noGrp="1"/>
          </p:cNvSpPr>
          <p:nvPr>
            <p:ph type="body" idx="4294967295"/>
          </p:nvPr>
        </p:nvSpPr>
        <p:spPr>
          <a:xfrm>
            <a:off x="2737325" y="574100"/>
            <a:ext cx="3406800" cy="55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Roboto Condensed"/>
                <a:ea typeface="Roboto Condensed"/>
                <a:cs typeface="Roboto Condensed"/>
                <a:sym typeface="Roboto Condensed"/>
              </a:rPr>
              <a:t>Señales de tres aspectos</a:t>
            </a:r>
            <a:endParaRPr b="1" u="sng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162" name="Google Shape;1162;p41"/>
          <p:cNvSpPr txBox="1"/>
          <p:nvPr/>
        </p:nvSpPr>
        <p:spPr>
          <a:xfrm>
            <a:off x="2121800" y="3250150"/>
            <a:ext cx="2522100" cy="7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Vía libre: </a:t>
            </a:r>
            <a:r>
              <a:rPr lang="en" sz="180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Autoriza a seguir la marcha.</a:t>
            </a:r>
            <a:r>
              <a:rPr lang="en" sz="1800" b="1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endParaRPr sz="1800" u="sng">
              <a:solidFill>
                <a:srgbClr val="26324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163" name="Google Shape;1163;p41"/>
          <p:cNvSpPr txBox="1"/>
          <p:nvPr/>
        </p:nvSpPr>
        <p:spPr>
          <a:xfrm>
            <a:off x="5424025" y="3291375"/>
            <a:ext cx="2522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Peligro: </a:t>
            </a:r>
            <a:r>
              <a:rPr lang="en" sz="180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Obliga a parar.</a:t>
            </a:r>
            <a:endParaRPr sz="1800" u="sng">
              <a:solidFill>
                <a:srgbClr val="26324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164" name="Google Shape;1164;p41"/>
          <p:cNvSpPr/>
          <p:nvPr/>
        </p:nvSpPr>
        <p:spPr>
          <a:xfrm>
            <a:off x="5026225" y="3250150"/>
            <a:ext cx="397800" cy="669900"/>
          </a:xfrm>
          <a:prstGeom prst="roundRect">
            <a:avLst>
              <a:gd name="adj" fmla="val 16667"/>
            </a:avLst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5" name="Google Shape;1165;p41"/>
          <p:cNvSpPr/>
          <p:nvPr/>
        </p:nvSpPr>
        <p:spPr>
          <a:xfrm>
            <a:off x="5117875" y="3348450"/>
            <a:ext cx="214500" cy="222000"/>
          </a:xfrm>
          <a:prstGeom prst="ellipse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6" name="Google Shape;1166;p41"/>
          <p:cNvSpPr/>
          <p:nvPr/>
        </p:nvSpPr>
        <p:spPr>
          <a:xfrm>
            <a:off x="5117875" y="3605950"/>
            <a:ext cx="214500" cy="222000"/>
          </a:xfrm>
          <a:prstGeom prst="ellipse">
            <a:avLst/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4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Para-trenes (Automatic Train Stopping - ATS)</a:t>
            </a:r>
            <a:endParaRPr/>
          </a:p>
        </p:txBody>
      </p:sp>
      <p:sp>
        <p:nvSpPr>
          <p:cNvPr id="1172" name="Google Shape;1172;p4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sp>
        <p:nvSpPr>
          <p:cNvPr id="1173" name="Google Shape;1173;p42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4" name="Google Shape;1174;p42"/>
          <p:cNvSpPr/>
          <p:nvPr/>
        </p:nvSpPr>
        <p:spPr>
          <a:xfrm>
            <a:off x="7792870" y="2067600"/>
            <a:ext cx="1351200" cy="1629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5" name="Google Shape;1175;p42"/>
          <p:cNvSpPr/>
          <p:nvPr/>
        </p:nvSpPr>
        <p:spPr>
          <a:xfrm>
            <a:off x="5624475" y="2067600"/>
            <a:ext cx="2168400" cy="1629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6" name="Google Shape;1176;p42"/>
          <p:cNvSpPr/>
          <p:nvPr/>
        </p:nvSpPr>
        <p:spPr>
          <a:xfrm>
            <a:off x="3981509" y="2067600"/>
            <a:ext cx="1643100" cy="1629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7" name="Google Shape;1177;p42"/>
          <p:cNvSpPr/>
          <p:nvPr/>
        </p:nvSpPr>
        <p:spPr>
          <a:xfrm>
            <a:off x="2338409" y="2067600"/>
            <a:ext cx="1643100" cy="1629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8" name="Google Shape;1178;p42"/>
          <p:cNvSpPr/>
          <p:nvPr/>
        </p:nvSpPr>
        <p:spPr>
          <a:xfrm>
            <a:off x="695309" y="2067600"/>
            <a:ext cx="1643100" cy="1629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9" name="Google Shape;1179;p42"/>
          <p:cNvSpPr/>
          <p:nvPr/>
        </p:nvSpPr>
        <p:spPr>
          <a:xfrm>
            <a:off x="-70" y="2067600"/>
            <a:ext cx="695400" cy="1629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80" name="Google Shape;118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4825" y="1701890"/>
            <a:ext cx="1643099" cy="395348"/>
          </a:xfrm>
          <a:prstGeom prst="rect">
            <a:avLst/>
          </a:prstGeom>
          <a:noFill/>
          <a:ln>
            <a:noFill/>
          </a:ln>
        </p:spPr>
      </p:pic>
      <p:sp>
        <p:nvSpPr>
          <p:cNvPr id="1181" name="Google Shape;1181;p42"/>
          <p:cNvSpPr/>
          <p:nvPr/>
        </p:nvSpPr>
        <p:spPr>
          <a:xfrm>
            <a:off x="3981500" y="2037675"/>
            <a:ext cx="3811500" cy="2556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2" name="Google Shape;1182;p42"/>
          <p:cNvSpPr txBox="1">
            <a:spLocks noGrp="1"/>
          </p:cNvSpPr>
          <p:nvPr>
            <p:ph type="subTitle" idx="4294967295"/>
          </p:nvPr>
        </p:nvSpPr>
        <p:spPr>
          <a:xfrm>
            <a:off x="0" y="4248500"/>
            <a:ext cx="6969000" cy="55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En algunas situaciones funciona como un </a:t>
            </a:r>
            <a:r>
              <a:rPr lang="en" sz="1800" b="1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interruptor de hombre muerto</a:t>
            </a: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.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183" name="Google Shape;1183;p42"/>
          <p:cNvSpPr txBox="1">
            <a:spLocks noGrp="1"/>
          </p:cNvSpPr>
          <p:nvPr>
            <p:ph type="body" idx="1"/>
          </p:nvPr>
        </p:nvSpPr>
        <p:spPr>
          <a:xfrm>
            <a:off x="6890325" y="601600"/>
            <a:ext cx="2204400" cy="86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El ATS detendrá el tren evitando accidentes</a:t>
            </a:r>
            <a:endParaRPr sz="1800" u="sng"/>
          </a:p>
        </p:txBody>
      </p:sp>
      <p:sp>
        <p:nvSpPr>
          <p:cNvPr id="1184" name="Google Shape;1184;p42"/>
          <p:cNvSpPr/>
          <p:nvPr/>
        </p:nvSpPr>
        <p:spPr>
          <a:xfrm>
            <a:off x="6583148" y="836753"/>
            <a:ext cx="307185" cy="268458"/>
          </a:xfrm>
          <a:custGeom>
            <a:avLst/>
            <a:gdLst/>
            <a:ahLst/>
            <a:cxnLst/>
            <a:rect l="l" t="t" r="r" b="b"/>
            <a:pathLst>
              <a:path w="16221" h="14176" fill="none" extrusionOk="0">
                <a:moveTo>
                  <a:pt x="16075" y="12665"/>
                </a:moveTo>
                <a:lnTo>
                  <a:pt x="8987" y="488"/>
                </a:lnTo>
                <a:lnTo>
                  <a:pt x="8987" y="488"/>
                </a:lnTo>
                <a:lnTo>
                  <a:pt x="8914" y="390"/>
                </a:lnTo>
                <a:lnTo>
                  <a:pt x="8817" y="293"/>
                </a:lnTo>
                <a:lnTo>
                  <a:pt x="8720" y="196"/>
                </a:lnTo>
                <a:lnTo>
                  <a:pt x="8622" y="123"/>
                </a:lnTo>
                <a:lnTo>
                  <a:pt x="8500" y="74"/>
                </a:lnTo>
                <a:lnTo>
                  <a:pt x="8379" y="25"/>
                </a:lnTo>
                <a:lnTo>
                  <a:pt x="8232" y="1"/>
                </a:lnTo>
                <a:lnTo>
                  <a:pt x="8111" y="1"/>
                </a:lnTo>
                <a:lnTo>
                  <a:pt x="8111" y="1"/>
                </a:lnTo>
                <a:lnTo>
                  <a:pt x="7965" y="1"/>
                </a:lnTo>
                <a:lnTo>
                  <a:pt x="7843" y="25"/>
                </a:lnTo>
                <a:lnTo>
                  <a:pt x="7721" y="74"/>
                </a:lnTo>
                <a:lnTo>
                  <a:pt x="7599" y="123"/>
                </a:lnTo>
                <a:lnTo>
                  <a:pt x="7502" y="196"/>
                </a:lnTo>
                <a:lnTo>
                  <a:pt x="7404" y="293"/>
                </a:lnTo>
                <a:lnTo>
                  <a:pt x="7307" y="390"/>
                </a:lnTo>
                <a:lnTo>
                  <a:pt x="7234" y="488"/>
                </a:lnTo>
                <a:lnTo>
                  <a:pt x="147" y="12665"/>
                </a:lnTo>
                <a:lnTo>
                  <a:pt x="147" y="12665"/>
                </a:lnTo>
                <a:lnTo>
                  <a:pt x="74" y="12787"/>
                </a:lnTo>
                <a:lnTo>
                  <a:pt x="25" y="12909"/>
                </a:lnTo>
                <a:lnTo>
                  <a:pt x="0" y="13031"/>
                </a:lnTo>
                <a:lnTo>
                  <a:pt x="0" y="13177"/>
                </a:lnTo>
                <a:lnTo>
                  <a:pt x="0" y="13177"/>
                </a:lnTo>
                <a:lnTo>
                  <a:pt x="0" y="13299"/>
                </a:lnTo>
                <a:lnTo>
                  <a:pt x="25" y="13420"/>
                </a:lnTo>
                <a:lnTo>
                  <a:pt x="74" y="13567"/>
                </a:lnTo>
                <a:lnTo>
                  <a:pt x="147" y="13688"/>
                </a:lnTo>
                <a:lnTo>
                  <a:pt x="147" y="13688"/>
                </a:lnTo>
                <a:lnTo>
                  <a:pt x="220" y="13786"/>
                </a:lnTo>
                <a:lnTo>
                  <a:pt x="293" y="13883"/>
                </a:lnTo>
                <a:lnTo>
                  <a:pt x="390" y="13981"/>
                </a:lnTo>
                <a:lnTo>
                  <a:pt x="512" y="14054"/>
                </a:lnTo>
                <a:lnTo>
                  <a:pt x="634" y="14102"/>
                </a:lnTo>
                <a:lnTo>
                  <a:pt x="755" y="14151"/>
                </a:lnTo>
                <a:lnTo>
                  <a:pt x="877" y="14175"/>
                </a:lnTo>
                <a:lnTo>
                  <a:pt x="1023" y="14175"/>
                </a:lnTo>
                <a:lnTo>
                  <a:pt x="15198" y="14175"/>
                </a:lnTo>
                <a:lnTo>
                  <a:pt x="15198" y="14175"/>
                </a:lnTo>
                <a:lnTo>
                  <a:pt x="15344" y="14175"/>
                </a:lnTo>
                <a:lnTo>
                  <a:pt x="15466" y="14151"/>
                </a:lnTo>
                <a:lnTo>
                  <a:pt x="15588" y="14102"/>
                </a:lnTo>
                <a:lnTo>
                  <a:pt x="15709" y="14054"/>
                </a:lnTo>
                <a:lnTo>
                  <a:pt x="15831" y="13981"/>
                </a:lnTo>
                <a:lnTo>
                  <a:pt x="15929" y="13883"/>
                </a:lnTo>
                <a:lnTo>
                  <a:pt x="16002" y="13786"/>
                </a:lnTo>
                <a:lnTo>
                  <a:pt x="16075" y="13688"/>
                </a:lnTo>
                <a:lnTo>
                  <a:pt x="16075" y="13688"/>
                </a:lnTo>
                <a:lnTo>
                  <a:pt x="16148" y="13567"/>
                </a:lnTo>
                <a:lnTo>
                  <a:pt x="16197" y="13420"/>
                </a:lnTo>
                <a:lnTo>
                  <a:pt x="16221" y="13299"/>
                </a:lnTo>
                <a:lnTo>
                  <a:pt x="16221" y="13177"/>
                </a:lnTo>
                <a:lnTo>
                  <a:pt x="16221" y="13177"/>
                </a:lnTo>
                <a:lnTo>
                  <a:pt x="16221" y="13031"/>
                </a:lnTo>
                <a:lnTo>
                  <a:pt x="16197" y="12909"/>
                </a:lnTo>
                <a:lnTo>
                  <a:pt x="16148" y="12787"/>
                </a:lnTo>
                <a:lnTo>
                  <a:pt x="16075" y="12665"/>
                </a:lnTo>
                <a:lnTo>
                  <a:pt x="16075" y="12665"/>
                </a:lnTo>
                <a:close/>
                <a:moveTo>
                  <a:pt x="8111" y="12349"/>
                </a:moveTo>
                <a:lnTo>
                  <a:pt x="8111" y="12349"/>
                </a:lnTo>
                <a:lnTo>
                  <a:pt x="7916" y="12324"/>
                </a:lnTo>
                <a:lnTo>
                  <a:pt x="7721" y="12276"/>
                </a:lnTo>
                <a:lnTo>
                  <a:pt x="7575" y="12178"/>
                </a:lnTo>
                <a:lnTo>
                  <a:pt x="7429" y="12057"/>
                </a:lnTo>
                <a:lnTo>
                  <a:pt x="7307" y="11910"/>
                </a:lnTo>
                <a:lnTo>
                  <a:pt x="7210" y="11764"/>
                </a:lnTo>
                <a:lnTo>
                  <a:pt x="7161" y="11569"/>
                </a:lnTo>
                <a:lnTo>
                  <a:pt x="7136" y="11375"/>
                </a:lnTo>
                <a:lnTo>
                  <a:pt x="7136" y="11375"/>
                </a:lnTo>
                <a:lnTo>
                  <a:pt x="7161" y="11180"/>
                </a:lnTo>
                <a:lnTo>
                  <a:pt x="7210" y="11009"/>
                </a:lnTo>
                <a:lnTo>
                  <a:pt x="7307" y="10839"/>
                </a:lnTo>
                <a:lnTo>
                  <a:pt x="7429" y="10693"/>
                </a:lnTo>
                <a:lnTo>
                  <a:pt x="7575" y="10571"/>
                </a:lnTo>
                <a:lnTo>
                  <a:pt x="7721" y="10473"/>
                </a:lnTo>
                <a:lnTo>
                  <a:pt x="7916" y="10425"/>
                </a:lnTo>
                <a:lnTo>
                  <a:pt x="8111" y="10400"/>
                </a:lnTo>
                <a:lnTo>
                  <a:pt x="8111" y="10400"/>
                </a:lnTo>
                <a:lnTo>
                  <a:pt x="8306" y="10425"/>
                </a:lnTo>
                <a:lnTo>
                  <a:pt x="8476" y="10473"/>
                </a:lnTo>
                <a:lnTo>
                  <a:pt x="8646" y="10571"/>
                </a:lnTo>
                <a:lnTo>
                  <a:pt x="8793" y="10693"/>
                </a:lnTo>
                <a:lnTo>
                  <a:pt x="8914" y="10839"/>
                </a:lnTo>
                <a:lnTo>
                  <a:pt x="9012" y="11009"/>
                </a:lnTo>
                <a:lnTo>
                  <a:pt x="9061" y="11180"/>
                </a:lnTo>
                <a:lnTo>
                  <a:pt x="9085" y="11375"/>
                </a:lnTo>
                <a:lnTo>
                  <a:pt x="9085" y="11375"/>
                </a:lnTo>
                <a:lnTo>
                  <a:pt x="9061" y="11569"/>
                </a:lnTo>
                <a:lnTo>
                  <a:pt x="9012" y="11764"/>
                </a:lnTo>
                <a:lnTo>
                  <a:pt x="8914" y="11910"/>
                </a:lnTo>
                <a:lnTo>
                  <a:pt x="8793" y="12057"/>
                </a:lnTo>
                <a:lnTo>
                  <a:pt x="8646" y="12178"/>
                </a:lnTo>
                <a:lnTo>
                  <a:pt x="8476" y="12276"/>
                </a:lnTo>
                <a:lnTo>
                  <a:pt x="8306" y="12324"/>
                </a:lnTo>
                <a:lnTo>
                  <a:pt x="8111" y="12349"/>
                </a:lnTo>
                <a:lnTo>
                  <a:pt x="8111" y="12349"/>
                </a:lnTo>
                <a:close/>
                <a:moveTo>
                  <a:pt x="9231" y="5091"/>
                </a:moveTo>
                <a:lnTo>
                  <a:pt x="8939" y="8915"/>
                </a:lnTo>
                <a:lnTo>
                  <a:pt x="8939" y="8915"/>
                </a:lnTo>
                <a:lnTo>
                  <a:pt x="8914" y="9061"/>
                </a:lnTo>
                <a:lnTo>
                  <a:pt x="8866" y="9207"/>
                </a:lnTo>
                <a:lnTo>
                  <a:pt x="8793" y="9304"/>
                </a:lnTo>
                <a:lnTo>
                  <a:pt x="8695" y="9426"/>
                </a:lnTo>
                <a:lnTo>
                  <a:pt x="8573" y="9499"/>
                </a:lnTo>
                <a:lnTo>
                  <a:pt x="8452" y="9572"/>
                </a:lnTo>
                <a:lnTo>
                  <a:pt x="8330" y="9621"/>
                </a:lnTo>
                <a:lnTo>
                  <a:pt x="8184" y="9621"/>
                </a:lnTo>
                <a:lnTo>
                  <a:pt x="8038" y="9621"/>
                </a:lnTo>
                <a:lnTo>
                  <a:pt x="8038" y="9621"/>
                </a:lnTo>
                <a:lnTo>
                  <a:pt x="7891" y="9621"/>
                </a:lnTo>
                <a:lnTo>
                  <a:pt x="7770" y="9572"/>
                </a:lnTo>
                <a:lnTo>
                  <a:pt x="7648" y="9499"/>
                </a:lnTo>
                <a:lnTo>
                  <a:pt x="7526" y="9426"/>
                </a:lnTo>
                <a:lnTo>
                  <a:pt x="7429" y="9304"/>
                </a:lnTo>
                <a:lnTo>
                  <a:pt x="7356" y="9207"/>
                </a:lnTo>
                <a:lnTo>
                  <a:pt x="7307" y="9061"/>
                </a:lnTo>
                <a:lnTo>
                  <a:pt x="7283" y="8915"/>
                </a:lnTo>
                <a:lnTo>
                  <a:pt x="6990" y="5091"/>
                </a:lnTo>
                <a:lnTo>
                  <a:pt x="6990" y="5091"/>
                </a:lnTo>
                <a:lnTo>
                  <a:pt x="7015" y="4945"/>
                </a:lnTo>
                <a:lnTo>
                  <a:pt x="7039" y="4823"/>
                </a:lnTo>
                <a:lnTo>
                  <a:pt x="7088" y="4701"/>
                </a:lnTo>
                <a:lnTo>
                  <a:pt x="7161" y="4604"/>
                </a:lnTo>
                <a:lnTo>
                  <a:pt x="7258" y="4506"/>
                </a:lnTo>
                <a:lnTo>
                  <a:pt x="7380" y="4433"/>
                </a:lnTo>
                <a:lnTo>
                  <a:pt x="7526" y="4409"/>
                </a:lnTo>
                <a:lnTo>
                  <a:pt x="7648" y="4385"/>
                </a:lnTo>
                <a:lnTo>
                  <a:pt x="8573" y="4385"/>
                </a:lnTo>
                <a:lnTo>
                  <a:pt x="8573" y="4385"/>
                </a:lnTo>
                <a:lnTo>
                  <a:pt x="8695" y="4409"/>
                </a:lnTo>
                <a:lnTo>
                  <a:pt x="8841" y="4433"/>
                </a:lnTo>
                <a:lnTo>
                  <a:pt x="8963" y="4506"/>
                </a:lnTo>
                <a:lnTo>
                  <a:pt x="9061" y="4604"/>
                </a:lnTo>
                <a:lnTo>
                  <a:pt x="9134" y="4701"/>
                </a:lnTo>
                <a:lnTo>
                  <a:pt x="9182" y="4823"/>
                </a:lnTo>
                <a:lnTo>
                  <a:pt x="9207" y="4945"/>
                </a:lnTo>
                <a:lnTo>
                  <a:pt x="9231" y="5091"/>
                </a:lnTo>
                <a:lnTo>
                  <a:pt x="9231" y="5091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5" name="Google Shape;1185;p42"/>
          <p:cNvSpPr/>
          <p:nvPr/>
        </p:nvSpPr>
        <p:spPr>
          <a:xfrm>
            <a:off x="2750014" y="2504425"/>
            <a:ext cx="518100" cy="162900"/>
          </a:xfrm>
          <a:prstGeom prst="roundRect">
            <a:avLst>
              <a:gd name="adj" fmla="val 50000"/>
            </a:avLst>
          </a:prstGeom>
          <a:solidFill>
            <a:srgbClr val="F3F3F3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ATS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grpSp>
        <p:nvGrpSpPr>
          <p:cNvPr id="1186" name="Google Shape;1186;p42"/>
          <p:cNvGrpSpPr/>
          <p:nvPr/>
        </p:nvGrpSpPr>
        <p:grpSpPr>
          <a:xfrm rot="5400000">
            <a:off x="2647617" y="1771468"/>
            <a:ext cx="722917" cy="577819"/>
            <a:chOff x="2615975" y="3401825"/>
            <a:chExt cx="957125" cy="711600"/>
          </a:xfrm>
        </p:grpSpPr>
        <p:sp>
          <p:nvSpPr>
            <p:cNvPr id="1187" name="Google Shape;1187;p42"/>
            <p:cNvSpPr/>
            <p:nvPr/>
          </p:nvSpPr>
          <p:spPr>
            <a:xfrm>
              <a:off x="2615975" y="3401825"/>
              <a:ext cx="711600" cy="711600"/>
            </a:xfrm>
            <a:prstGeom prst="arc">
              <a:avLst>
                <a:gd name="adj1" fmla="val 19322282"/>
                <a:gd name="adj2" fmla="val 2092910"/>
              </a:avLst>
            </a:prstGeom>
            <a:noFill/>
            <a:ln w="381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42"/>
            <p:cNvSpPr/>
            <p:nvPr/>
          </p:nvSpPr>
          <p:spPr>
            <a:xfrm>
              <a:off x="2753550" y="3401825"/>
              <a:ext cx="711600" cy="711600"/>
            </a:xfrm>
            <a:prstGeom prst="arc">
              <a:avLst>
                <a:gd name="adj1" fmla="val 19378804"/>
                <a:gd name="adj2" fmla="val 1986442"/>
              </a:avLst>
            </a:prstGeom>
            <a:noFill/>
            <a:ln w="381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42"/>
            <p:cNvSpPr/>
            <p:nvPr/>
          </p:nvSpPr>
          <p:spPr>
            <a:xfrm>
              <a:off x="2861500" y="3401825"/>
              <a:ext cx="711600" cy="711600"/>
            </a:xfrm>
            <a:prstGeom prst="arc">
              <a:avLst>
                <a:gd name="adj1" fmla="val 20095552"/>
                <a:gd name="adj2" fmla="val 1149802"/>
              </a:avLst>
            </a:prstGeom>
            <a:noFill/>
            <a:ln w="381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90" name="Google Shape;1190;p42"/>
          <p:cNvSpPr/>
          <p:nvPr/>
        </p:nvSpPr>
        <p:spPr>
          <a:xfrm>
            <a:off x="8209414" y="2458075"/>
            <a:ext cx="518100" cy="162900"/>
          </a:xfrm>
          <a:prstGeom prst="roundRect">
            <a:avLst>
              <a:gd name="adj" fmla="val 50000"/>
            </a:avLst>
          </a:prstGeom>
          <a:solidFill>
            <a:srgbClr val="F3F3F3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ATS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191" name="Google Shape;1191;p42"/>
          <p:cNvSpPr/>
          <p:nvPr/>
        </p:nvSpPr>
        <p:spPr>
          <a:xfrm>
            <a:off x="7792870" y="3513213"/>
            <a:ext cx="1351200" cy="1629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2" name="Google Shape;1192;p42"/>
          <p:cNvSpPr/>
          <p:nvPr/>
        </p:nvSpPr>
        <p:spPr>
          <a:xfrm>
            <a:off x="5624475" y="3513213"/>
            <a:ext cx="2168400" cy="1629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3" name="Google Shape;1193;p42"/>
          <p:cNvSpPr/>
          <p:nvPr/>
        </p:nvSpPr>
        <p:spPr>
          <a:xfrm>
            <a:off x="3981509" y="3513213"/>
            <a:ext cx="1643100" cy="1629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4" name="Google Shape;1194;p42"/>
          <p:cNvSpPr/>
          <p:nvPr/>
        </p:nvSpPr>
        <p:spPr>
          <a:xfrm>
            <a:off x="2338409" y="3513213"/>
            <a:ext cx="1643100" cy="1629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5" name="Google Shape;1195;p42"/>
          <p:cNvSpPr/>
          <p:nvPr/>
        </p:nvSpPr>
        <p:spPr>
          <a:xfrm>
            <a:off x="695309" y="3513213"/>
            <a:ext cx="1643100" cy="1629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6" name="Google Shape;1196;p42"/>
          <p:cNvSpPr/>
          <p:nvPr/>
        </p:nvSpPr>
        <p:spPr>
          <a:xfrm>
            <a:off x="-70" y="3513213"/>
            <a:ext cx="695400" cy="1629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97" name="Google Shape;1197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4825" y="3147503"/>
            <a:ext cx="1643099" cy="395348"/>
          </a:xfrm>
          <a:prstGeom prst="rect">
            <a:avLst/>
          </a:prstGeom>
          <a:noFill/>
          <a:ln>
            <a:noFill/>
          </a:ln>
        </p:spPr>
      </p:pic>
      <p:sp>
        <p:nvSpPr>
          <p:cNvPr id="1198" name="Google Shape;1198;p42"/>
          <p:cNvSpPr/>
          <p:nvPr/>
        </p:nvSpPr>
        <p:spPr>
          <a:xfrm>
            <a:off x="3981500" y="3483287"/>
            <a:ext cx="3811500" cy="2556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00FF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9" name="Google Shape;1199;p42"/>
          <p:cNvSpPr/>
          <p:nvPr/>
        </p:nvSpPr>
        <p:spPr>
          <a:xfrm>
            <a:off x="2750014" y="3950038"/>
            <a:ext cx="518100" cy="162900"/>
          </a:xfrm>
          <a:prstGeom prst="roundRect">
            <a:avLst>
              <a:gd name="adj" fmla="val 50000"/>
            </a:avLst>
          </a:prstGeom>
          <a:solidFill>
            <a:srgbClr val="F3F3F3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ATS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grpSp>
        <p:nvGrpSpPr>
          <p:cNvPr id="1200" name="Google Shape;1200;p42"/>
          <p:cNvGrpSpPr/>
          <p:nvPr/>
        </p:nvGrpSpPr>
        <p:grpSpPr>
          <a:xfrm rot="5400000">
            <a:off x="2647617" y="3217081"/>
            <a:ext cx="722917" cy="577819"/>
            <a:chOff x="2615975" y="3401825"/>
            <a:chExt cx="957125" cy="711600"/>
          </a:xfrm>
        </p:grpSpPr>
        <p:sp>
          <p:nvSpPr>
            <p:cNvPr id="1201" name="Google Shape;1201;p42"/>
            <p:cNvSpPr/>
            <p:nvPr/>
          </p:nvSpPr>
          <p:spPr>
            <a:xfrm>
              <a:off x="2615975" y="3401825"/>
              <a:ext cx="711600" cy="711600"/>
            </a:xfrm>
            <a:prstGeom prst="arc">
              <a:avLst>
                <a:gd name="adj1" fmla="val 19322282"/>
                <a:gd name="adj2" fmla="val 2092910"/>
              </a:avLst>
            </a:prstGeom>
            <a:noFill/>
            <a:ln w="381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42"/>
            <p:cNvSpPr/>
            <p:nvPr/>
          </p:nvSpPr>
          <p:spPr>
            <a:xfrm>
              <a:off x="2753550" y="3401825"/>
              <a:ext cx="711600" cy="711600"/>
            </a:xfrm>
            <a:prstGeom prst="arc">
              <a:avLst>
                <a:gd name="adj1" fmla="val 19378804"/>
                <a:gd name="adj2" fmla="val 1986442"/>
              </a:avLst>
            </a:prstGeom>
            <a:noFill/>
            <a:ln w="381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42"/>
            <p:cNvSpPr/>
            <p:nvPr/>
          </p:nvSpPr>
          <p:spPr>
            <a:xfrm>
              <a:off x="2861500" y="3401825"/>
              <a:ext cx="711600" cy="711600"/>
            </a:xfrm>
            <a:prstGeom prst="arc">
              <a:avLst>
                <a:gd name="adj1" fmla="val 20095552"/>
                <a:gd name="adj2" fmla="val 1149802"/>
              </a:avLst>
            </a:prstGeom>
            <a:noFill/>
            <a:ln w="381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04" name="Google Shape;1204;p42"/>
          <p:cNvSpPr/>
          <p:nvPr/>
        </p:nvSpPr>
        <p:spPr>
          <a:xfrm>
            <a:off x="8209414" y="3903688"/>
            <a:ext cx="518100" cy="162900"/>
          </a:xfrm>
          <a:prstGeom prst="roundRect">
            <a:avLst>
              <a:gd name="adj" fmla="val 50000"/>
            </a:avLst>
          </a:prstGeom>
          <a:solidFill>
            <a:srgbClr val="F3F3F3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ATS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pic>
        <p:nvPicPr>
          <p:cNvPr id="1205" name="Google Shape;1205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9700" y="1743140"/>
            <a:ext cx="1643099" cy="3953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0" name="Google Shape;1210;p43"/>
          <p:cNvSpPr/>
          <p:nvPr/>
        </p:nvSpPr>
        <p:spPr>
          <a:xfrm>
            <a:off x="7164000" y="2569350"/>
            <a:ext cx="1980000" cy="1629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1" name="Google Shape;1211;p43"/>
          <p:cNvSpPr/>
          <p:nvPr/>
        </p:nvSpPr>
        <p:spPr>
          <a:xfrm>
            <a:off x="7757400" y="3546100"/>
            <a:ext cx="1386600" cy="1629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2" name="Google Shape;1212;p43"/>
          <p:cNvSpPr/>
          <p:nvPr/>
        </p:nvSpPr>
        <p:spPr>
          <a:xfrm>
            <a:off x="2865600" y="1329475"/>
            <a:ext cx="699900" cy="3813900"/>
          </a:xfrm>
          <a:prstGeom prst="rect">
            <a:avLst/>
          </a:prstGeom>
          <a:solidFill>
            <a:srgbClr val="999999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213" name="Google Shape;1213;p43"/>
          <p:cNvCxnSpPr>
            <a:stCxn id="1212" idx="0"/>
            <a:endCxn id="1212" idx="2"/>
          </p:cNvCxnSpPr>
          <p:nvPr/>
        </p:nvCxnSpPr>
        <p:spPr>
          <a:xfrm>
            <a:off x="3215550" y="1329475"/>
            <a:ext cx="0" cy="38139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1214" name="Google Shape;1214;p43"/>
          <p:cNvSpPr/>
          <p:nvPr/>
        </p:nvSpPr>
        <p:spPr>
          <a:xfrm>
            <a:off x="5987125" y="1158775"/>
            <a:ext cx="321000" cy="3984600"/>
          </a:xfrm>
          <a:prstGeom prst="rect">
            <a:avLst/>
          </a:prstGeom>
          <a:solidFill>
            <a:srgbClr val="B7B7B7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5" name="Google Shape;1215;p43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Pasos a nivel</a:t>
            </a:r>
            <a:endParaRPr/>
          </a:p>
        </p:txBody>
      </p:sp>
      <p:sp>
        <p:nvSpPr>
          <p:cNvPr id="1216" name="Google Shape;1216;p43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sp>
        <p:nvSpPr>
          <p:cNvPr id="1217" name="Google Shape;1217;p43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8" name="Google Shape;1218;p43"/>
          <p:cNvSpPr/>
          <p:nvPr/>
        </p:nvSpPr>
        <p:spPr>
          <a:xfrm>
            <a:off x="1" y="2569350"/>
            <a:ext cx="1432800" cy="162900"/>
          </a:xfrm>
          <a:prstGeom prst="rect">
            <a:avLst/>
          </a:prstGeom>
          <a:solidFill>
            <a:srgbClr val="FFF2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9" name="Google Shape;1219;p43"/>
          <p:cNvSpPr/>
          <p:nvPr/>
        </p:nvSpPr>
        <p:spPr>
          <a:xfrm>
            <a:off x="1432801" y="2569350"/>
            <a:ext cx="1432800" cy="162900"/>
          </a:xfrm>
          <a:prstGeom prst="rect">
            <a:avLst/>
          </a:prstGeom>
          <a:solidFill>
            <a:srgbClr val="FFF2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0" name="Google Shape;1220;p43"/>
          <p:cNvSpPr/>
          <p:nvPr/>
        </p:nvSpPr>
        <p:spPr>
          <a:xfrm>
            <a:off x="2865601" y="2569350"/>
            <a:ext cx="1432800" cy="1629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1" name="Google Shape;1221;p43"/>
          <p:cNvSpPr/>
          <p:nvPr/>
        </p:nvSpPr>
        <p:spPr>
          <a:xfrm>
            <a:off x="16499" y="3546100"/>
            <a:ext cx="2132700" cy="1629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2" name="Google Shape;1222;p43"/>
          <p:cNvSpPr/>
          <p:nvPr/>
        </p:nvSpPr>
        <p:spPr>
          <a:xfrm>
            <a:off x="2149200" y="3546100"/>
            <a:ext cx="1432800" cy="1629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3" name="Google Shape;1223;p43"/>
          <p:cNvSpPr/>
          <p:nvPr/>
        </p:nvSpPr>
        <p:spPr>
          <a:xfrm>
            <a:off x="3582001" y="3546100"/>
            <a:ext cx="1432800" cy="162900"/>
          </a:xfrm>
          <a:prstGeom prst="rect">
            <a:avLst/>
          </a:prstGeom>
          <a:solidFill>
            <a:srgbClr val="FFF2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4" name="Google Shape;1224;p43"/>
          <p:cNvSpPr/>
          <p:nvPr/>
        </p:nvSpPr>
        <p:spPr>
          <a:xfrm>
            <a:off x="4298400" y="2569350"/>
            <a:ext cx="1688700" cy="1629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3D85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5" name="Google Shape;1225;p43"/>
          <p:cNvSpPr/>
          <p:nvPr/>
        </p:nvSpPr>
        <p:spPr>
          <a:xfrm>
            <a:off x="5987125" y="2569350"/>
            <a:ext cx="1176900" cy="1629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3D85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6" name="Google Shape;1226;p43"/>
          <p:cNvSpPr/>
          <p:nvPr/>
        </p:nvSpPr>
        <p:spPr>
          <a:xfrm>
            <a:off x="5014800" y="3546100"/>
            <a:ext cx="1309800" cy="162900"/>
          </a:xfrm>
          <a:prstGeom prst="rect">
            <a:avLst/>
          </a:prstGeom>
          <a:solidFill>
            <a:srgbClr val="FFF2CC"/>
          </a:solidFill>
          <a:ln w="28575" cap="flat" cmpd="sng">
            <a:solidFill>
              <a:srgbClr val="3D85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7" name="Google Shape;1227;p43"/>
          <p:cNvSpPr/>
          <p:nvPr/>
        </p:nvSpPr>
        <p:spPr>
          <a:xfrm>
            <a:off x="6324601" y="3546100"/>
            <a:ext cx="1432800" cy="1629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3D85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28" name="Google Shape;1228;p43"/>
          <p:cNvGrpSpPr/>
          <p:nvPr/>
        </p:nvGrpSpPr>
        <p:grpSpPr>
          <a:xfrm>
            <a:off x="2066931" y="1550262"/>
            <a:ext cx="1071830" cy="919058"/>
            <a:chOff x="257027" y="495150"/>
            <a:chExt cx="6649067" cy="8054850"/>
          </a:xfrm>
        </p:grpSpPr>
        <p:cxnSp>
          <p:nvCxnSpPr>
            <p:cNvPr id="1229" name="Google Shape;1229;p43"/>
            <p:cNvCxnSpPr>
              <a:stCxn id="1230" idx="7"/>
            </p:cNvCxnSpPr>
            <p:nvPr/>
          </p:nvCxnSpPr>
          <p:spPr>
            <a:xfrm rot="10800000" flipH="1">
              <a:off x="1133289" y="3044798"/>
              <a:ext cx="588000" cy="420600"/>
            </a:xfrm>
            <a:prstGeom prst="straightConnector1">
              <a:avLst/>
            </a:prstGeom>
            <a:noFill/>
            <a:ln w="762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31" name="Google Shape;1231;p43"/>
            <p:cNvCxnSpPr>
              <a:endCxn id="1232" idx="1"/>
            </p:cNvCxnSpPr>
            <p:nvPr/>
          </p:nvCxnSpPr>
          <p:spPr>
            <a:xfrm>
              <a:off x="1711811" y="3049898"/>
              <a:ext cx="588000" cy="415500"/>
            </a:xfrm>
            <a:prstGeom prst="straightConnector1">
              <a:avLst/>
            </a:prstGeom>
            <a:noFill/>
            <a:ln w="762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233" name="Google Shape;1233;p43"/>
            <p:cNvSpPr/>
            <p:nvPr/>
          </p:nvSpPr>
          <p:spPr>
            <a:xfrm rot="5400000">
              <a:off x="-2125700" y="4162800"/>
              <a:ext cx="7684500" cy="349200"/>
            </a:xfrm>
            <a:prstGeom prst="roundRect">
              <a:avLst>
                <a:gd name="adj" fmla="val 16667"/>
              </a:avLst>
            </a:prstGeom>
            <a:solidFill>
              <a:srgbClr val="B7B7B7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43"/>
            <p:cNvSpPr/>
            <p:nvPr/>
          </p:nvSpPr>
          <p:spPr>
            <a:xfrm>
              <a:off x="970450" y="7782600"/>
              <a:ext cx="1492200" cy="7674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999999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35" name="Google Shape;1235;p43"/>
            <p:cNvGrpSpPr/>
            <p:nvPr/>
          </p:nvGrpSpPr>
          <p:grpSpPr>
            <a:xfrm>
              <a:off x="687856" y="616756"/>
              <a:ext cx="2057400" cy="1936800"/>
              <a:chOff x="3982031" y="2007556"/>
              <a:chExt cx="2057400" cy="1936800"/>
            </a:xfrm>
          </p:grpSpPr>
          <p:sp>
            <p:nvSpPr>
              <p:cNvPr id="1236" name="Google Shape;1236;p43"/>
              <p:cNvSpPr/>
              <p:nvPr/>
            </p:nvSpPr>
            <p:spPr>
              <a:xfrm rot="7798766">
                <a:off x="4839840" y="1777110"/>
                <a:ext cx="341783" cy="2397666"/>
              </a:xfrm>
              <a:prstGeom prst="roundRect">
                <a:avLst>
                  <a:gd name="adj" fmla="val 16667"/>
                </a:avLst>
              </a:prstGeom>
              <a:solidFill>
                <a:srgbClr val="FFFFFF"/>
              </a:solidFill>
              <a:ln w="9525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7" name="Google Shape;1237;p43"/>
              <p:cNvSpPr/>
              <p:nvPr/>
            </p:nvSpPr>
            <p:spPr>
              <a:xfrm rot="2700000">
                <a:off x="4839970" y="1777198"/>
                <a:ext cx="341533" cy="2397516"/>
              </a:xfrm>
              <a:prstGeom prst="roundRect">
                <a:avLst>
                  <a:gd name="adj" fmla="val 16667"/>
                </a:avLst>
              </a:prstGeom>
              <a:solidFill>
                <a:srgbClr val="FFFFFF"/>
              </a:solidFill>
              <a:ln w="9525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8" name="Google Shape;1238;p43"/>
              <p:cNvSpPr txBox="1"/>
              <p:nvPr/>
            </p:nvSpPr>
            <p:spPr>
              <a:xfrm rot="2423538">
                <a:off x="3977376" y="2385031"/>
                <a:ext cx="1061545" cy="32923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1"/>
              </a:p>
            </p:txBody>
          </p:sp>
          <p:sp>
            <p:nvSpPr>
              <p:cNvPr id="1239" name="Google Shape;1239;p43"/>
              <p:cNvSpPr txBox="1"/>
              <p:nvPr/>
            </p:nvSpPr>
            <p:spPr>
              <a:xfrm rot="2423680">
                <a:off x="5011698" y="3225706"/>
                <a:ext cx="956409" cy="32923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1"/>
              </a:p>
            </p:txBody>
          </p:sp>
          <p:sp>
            <p:nvSpPr>
              <p:cNvPr id="1240" name="Google Shape;1240;p43"/>
              <p:cNvSpPr txBox="1"/>
              <p:nvPr/>
            </p:nvSpPr>
            <p:spPr>
              <a:xfrm rot="-2699615">
                <a:off x="4091914" y="2758363"/>
                <a:ext cx="1895824" cy="32922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1"/>
              </a:p>
            </p:txBody>
          </p:sp>
        </p:grpSp>
        <p:grpSp>
          <p:nvGrpSpPr>
            <p:cNvPr id="1241" name="Google Shape;1241;p43"/>
            <p:cNvGrpSpPr/>
            <p:nvPr/>
          </p:nvGrpSpPr>
          <p:grpSpPr>
            <a:xfrm rot="-2700000">
              <a:off x="-553945" y="4117563"/>
              <a:ext cx="8271011" cy="1132189"/>
              <a:chOff x="12901750" y="5897425"/>
              <a:chExt cx="8271091" cy="1132200"/>
            </a:xfrm>
          </p:grpSpPr>
          <p:grpSp>
            <p:nvGrpSpPr>
              <p:cNvPr id="1242" name="Google Shape;1242;p43"/>
              <p:cNvGrpSpPr/>
              <p:nvPr/>
            </p:nvGrpSpPr>
            <p:grpSpPr>
              <a:xfrm rot="5400000">
                <a:off x="17941867" y="3417921"/>
                <a:ext cx="370717" cy="6091231"/>
                <a:chOff x="941300" y="167475"/>
                <a:chExt cx="216300" cy="2675700"/>
              </a:xfrm>
            </p:grpSpPr>
            <p:sp>
              <p:nvSpPr>
                <p:cNvPr id="1243" name="Google Shape;1243;p43"/>
                <p:cNvSpPr/>
                <p:nvPr/>
              </p:nvSpPr>
              <p:spPr>
                <a:xfrm>
                  <a:off x="941300" y="1653975"/>
                  <a:ext cx="216300" cy="297300"/>
                </a:xfrm>
                <a:prstGeom prst="rect">
                  <a:avLst/>
                </a:prstGeom>
                <a:solidFill>
                  <a:srgbClr val="FF0000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4" name="Google Shape;1244;p43"/>
                <p:cNvSpPr/>
                <p:nvPr/>
              </p:nvSpPr>
              <p:spPr>
                <a:xfrm>
                  <a:off x="941300" y="1356675"/>
                  <a:ext cx="216300" cy="297300"/>
                </a:xfrm>
                <a:prstGeom prst="rect">
                  <a:avLst/>
                </a:prstGeom>
                <a:solidFill>
                  <a:srgbClr val="FFFFFF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5" name="Google Shape;1245;p43"/>
                <p:cNvSpPr/>
                <p:nvPr/>
              </p:nvSpPr>
              <p:spPr>
                <a:xfrm>
                  <a:off x="941300" y="1059375"/>
                  <a:ext cx="216300" cy="297300"/>
                </a:xfrm>
                <a:prstGeom prst="rect">
                  <a:avLst/>
                </a:prstGeom>
                <a:solidFill>
                  <a:srgbClr val="FF0000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6" name="Google Shape;1246;p43"/>
                <p:cNvSpPr/>
                <p:nvPr/>
              </p:nvSpPr>
              <p:spPr>
                <a:xfrm>
                  <a:off x="941300" y="762075"/>
                  <a:ext cx="216300" cy="297300"/>
                </a:xfrm>
                <a:prstGeom prst="rect">
                  <a:avLst/>
                </a:prstGeom>
                <a:solidFill>
                  <a:srgbClr val="FFFFFF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7" name="Google Shape;1247;p43"/>
                <p:cNvSpPr/>
                <p:nvPr/>
              </p:nvSpPr>
              <p:spPr>
                <a:xfrm>
                  <a:off x="941300" y="464775"/>
                  <a:ext cx="216300" cy="297300"/>
                </a:xfrm>
                <a:prstGeom prst="rect">
                  <a:avLst/>
                </a:prstGeom>
                <a:solidFill>
                  <a:srgbClr val="FF0000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8" name="Google Shape;1248;p43"/>
                <p:cNvSpPr/>
                <p:nvPr/>
              </p:nvSpPr>
              <p:spPr>
                <a:xfrm>
                  <a:off x="941300" y="167475"/>
                  <a:ext cx="216300" cy="297300"/>
                </a:xfrm>
                <a:prstGeom prst="rect">
                  <a:avLst/>
                </a:prstGeom>
                <a:solidFill>
                  <a:srgbClr val="FFFFFF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9" name="Google Shape;1249;p43"/>
                <p:cNvSpPr/>
                <p:nvPr/>
              </p:nvSpPr>
              <p:spPr>
                <a:xfrm>
                  <a:off x="941300" y="2545875"/>
                  <a:ext cx="216300" cy="297300"/>
                </a:xfrm>
                <a:prstGeom prst="rect">
                  <a:avLst/>
                </a:prstGeom>
                <a:solidFill>
                  <a:srgbClr val="FFFFFF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0" name="Google Shape;1250;p43"/>
                <p:cNvSpPr/>
                <p:nvPr/>
              </p:nvSpPr>
              <p:spPr>
                <a:xfrm>
                  <a:off x="941300" y="2248575"/>
                  <a:ext cx="216300" cy="297300"/>
                </a:xfrm>
                <a:prstGeom prst="rect">
                  <a:avLst/>
                </a:prstGeom>
                <a:solidFill>
                  <a:srgbClr val="FF0000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1" name="Google Shape;1251;p43"/>
                <p:cNvSpPr/>
                <p:nvPr/>
              </p:nvSpPr>
              <p:spPr>
                <a:xfrm>
                  <a:off x="941300" y="1951275"/>
                  <a:ext cx="216300" cy="297300"/>
                </a:xfrm>
                <a:prstGeom prst="rect">
                  <a:avLst/>
                </a:prstGeom>
                <a:solidFill>
                  <a:srgbClr val="FFFFFF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252" name="Google Shape;1252;p43"/>
              <p:cNvSpPr/>
              <p:nvPr/>
            </p:nvSpPr>
            <p:spPr>
              <a:xfrm rot="5400000">
                <a:off x="13878600" y="5717425"/>
                <a:ext cx="1132200" cy="1492200"/>
              </a:xfrm>
              <a:prstGeom prst="roundRect">
                <a:avLst>
                  <a:gd name="adj" fmla="val 16667"/>
                </a:avLst>
              </a:pr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3" name="Google Shape;1253;p43"/>
              <p:cNvSpPr/>
              <p:nvPr/>
            </p:nvSpPr>
            <p:spPr>
              <a:xfrm rot="5400000">
                <a:off x="12967000" y="6052820"/>
                <a:ext cx="690900" cy="821400"/>
              </a:xfrm>
              <a:prstGeom prst="roundRect">
                <a:avLst>
                  <a:gd name="adj" fmla="val 16667"/>
                </a:avLst>
              </a:pr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54" name="Google Shape;1254;p43"/>
            <p:cNvSpPr/>
            <p:nvPr/>
          </p:nvSpPr>
          <p:spPr>
            <a:xfrm>
              <a:off x="511050" y="3205025"/>
              <a:ext cx="914400" cy="857400"/>
            </a:xfrm>
            <a:prstGeom prst="ellipse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43"/>
            <p:cNvSpPr/>
            <p:nvPr/>
          </p:nvSpPr>
          <p:spPr>
            <a:xfrm>
              <a:off x="734850" y="3395675"/>
              <a:ext cx="466800" cy="4761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43"/>
            <p:cNvSpPr/>
            <p:nvPr/>
          </p:nvSpPr>
          <p:spPr>
            <a:xfrm>
              <a:off x="2007650" y="3205025"/>
              <a:ext cx="914400" cy="857400"/>
            </a:xfrm>
            <a:prstGeom prst="ellipse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43"/>
            <p:cNvSpPr/>
            <p:nvPr/>
          </p:nvSpPr>
          <p:spPr>
            <a:xfrm>
              <a:off x="2231450" y="3395675"/>
              <a:ext cx="466800" cy="4761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6" name="Google Shape;1256;p43"/>
          <p:cNvSpPr/>
          <p:nvPr/>
        </p:nvSpPr>
        <p:spPr>
          <a:xfrm>
            <a:off x="5824075" y="2387100"/>
            <a:ext cx="402000" cy="183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7" name="Google Shape;1257;p43"/>
          <p:cNvSpPr/>
          <p:nvPr/>
        </p:nvSpPr>
        <p:spPr>
          <a:xfrm>
            <a:off x="6140400" y="2551038"/>
            <a:ext cx="402000" cy="183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8" name="Google Shape;1258;p43"/>
          <p:cNvSpPr/>
          <p:nvPr/>
        </p:nvSpPr>
        <p:spPr>
          <a:xfrm>
            <a:off x="6140400" y="2204838"/>
            <a:ext cx="402000" cy="183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9" name="Google Shape;1259;p43"/>
          <p:cNvSpPr/>
          <p:nvPr/>
        </p:nvSpPr>
        <p:spPr>
          <a:xfrm rot="-5400000" flipH="1">
            <a:off x="6381800" y="2369475"/>
            <a:ext cx="366600" cy="333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0" name="Google Shape;1260;p43"/>
          <p:cNvSpPr/>
          <p:nvPr/>
        </p:nvSpPr>
        <p:spPr>
          <a:xfrm rot="-5400000" flipH="1">
            <a:off x="5624125" y="2369475"/>
            <a:ext cx="366600" cy="333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1" name="Google Shape;1261;p43"/>
          <p:cNvSpPr/>
          <p:nvPr/>
        </p:nvSpPr>
        <p:spPr>
          <a:xfrm>
            <a:off x="6053088" y="2031375"/>
            <a:ext cx="284000" cy="657225"/>
          </a:xfrm>
          <a:custGeom>
            <a:avLst/>
            <a:gdLst/>
            <a:ahLst/>
            <a:cxnLst/>
            <a:rect l="l" t="t" r="r" b="b"/>
            <a:pathLst>
              <a:path w="11360" h="26289" extrusionOk="0">
                <a:moveTo>
                  <a:pt x="954" y="0"/>
                </a:moveTo>
                <a:cubicBezTo>
                  <a:pt x="891" y="1683"/>
                  <a:pt x="-824" y="8191"/>
                  <a:pt x="573" y="10096"/>
                </a:cubicBezTo>
                <a:cubicBezTo>
                  <a:pt x="1970" y="12001"/>
                  <a:pt x="7653" y="10255"/>
                  <a:pt x="9336" y="11430"/>
                </a:cubicBezTo>
                <a:cubicBezTo>
                  <a:pt x="11019" y="12605"/>
                  <a:pt x="12067" y="15939"/>
                  <a:pt x="10670" y="17145"/>
                </a:cubicBezTo>
                <a:cubicBezTo>
                  <a:pt x="9273" y="18352"/>
                  <a:pt x="2478" y="17145"/>
                  <a:pt x="954" y="18669"/>
                </a:cubicBezTo>
                <a:cubicBezTo>
                  <a:pt x="-570" y="20193"/>
                  <a:pt x="1431" y="25019"/>
                  <a:pt x="1526" y="26289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/>
          <a:lstStyle/>
          <a:p>
            <a:endParaRPr lang="en-AU"/>
          </a:p>
        </p:txBody>
      </p:sp>
      <p:sp>
        <p:nvSpPr>
          <p:cNvPr id="1262" name="Google Shape;1262;p43"/>
          <p:cNvSpPr/>
          <p:nvPr/>
        </p:nvSpPr>
        <p:spPr>
          <a:xfrm rot="10800000">
            <a:off x="6107813" y="3870988"/>
            <a:ext cx="402000" cy="183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3" name="Google Shape;1263;p43"/>
          <p:cNvSpPr/>
          <p:nvPr/>
        </p:nvSpPr>
        <p:spPr>
          <a:xfrm rot="10800000">
            <a:off x="5791488" y="3707050"/>
            <a:ext cx="402000" cy="183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4" name="Google Shape;1264;p43"/>
          <p:cNvSpPr/>
          <p:nvPr/>
        </p:nvSpPr>
        <p:spPr>
          <a:xfrm rot="10800000">
            <a:off x="5791488" y="4051300"/>
            <a:ext cx="402000" cy="183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5" name="Google Shape;1265;p43"/>
          <p:cNvSpPr/>
          <p:nvPr/>
        </p:nvSpPr>
        <p:spPr>
          <a:xfrm rot="5400000" flipH="1">
            <a:off x="5585488" y="3873613"/>
            <a:ext cx="366600" cy="333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6" name="Google Shape;1266;p43"/>
          <p:cNvSpPr/>
          <p:nvPr/>
        </p:nvSpPr>
        <p:spPr>
          <a:xfrm rot="5400000" flipH="1">
            <a:off x="6343163" y="3873613"/>
            <a:ext cx="366600" cy="333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7" name="Google Shape;1267;p43"/>
          <p:cNvSpPr/>
          <p:nvPr/>
        </p:nvSpPr>
        <p:spPr>
          <a:xfrm rot="10800000">
            <a:off x="5996800" y="3587788"/>
            <a:ext cx="284000" cy="657225"/>
          </a:xfrm>
          <a:custGeom>
            <a:avLst/>
            <a:gdLst/>
            <a:ahLst/>
            <a:cxnLst/>
            <a:rect l="l" t="t" r="r" b="b"/>
            <a:pathLst>
              <a:path w="11360" h="26289" extrusionOk="0">
                <a:moveTo>
                  <a:pt x="954" y="0"/>
                </a:moveTo>
                <a:cubicBezTo>
                  <a:pt x="891" y="1683"/>
                  <a:pt x="-824" y="8191"/>
                  <a:pt x="573" y="10096"/>
                </a:cubicBezTo>
                <a:cubicBezTo>
                  <a:pt x="1970" y="12001"/>
                  <a:pt x="7653" y="10255"/>
                  <a:pt x="9336" y="11430"/>
                </a:cubicBezTo>
                <a:cubicBezTo>
                  <a:pt x="11019" y="12605"/>
                  <a:pt x="12067" y="15939"/>
                  <a:pt x="10670" y="17145"/>
                </a:cubicBezTo>
                <a:cubicBezTo>
                  <a:pt x="9273" y="18352"/>
                  <a:pt x="2478" y="17145"/>
                  <a:pt x="954" y="18669"/>
                </a:cubicBezTo>
                <a:cubicBezTo>
                  <a:pt x="-570" y="20193"/>
                  <a:pt x="1431" y="25019"/>
                  <a:pt x="1526" y="26289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/>
          <a:lstStyle/>
          <a:p>
            <a:endParaRPr lang="en-AU"/>
          </a:p>
        </p:txBody>
      </p:sp>
      <p:pic>
        <p:nvPicPr>
          <p:cNvPr id="1268" name="Google Shape;126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84527" y="2933572"/>
            <a:ext cx="361138" cy="411204"/>
          </a:xfrm>
          <a:prstGeom prst="rect">
            <a:avLst/>
          </a:prstGeom>
          <a:noFill/>
          <a:ln>
            <a:noFill/>
          </a:ln>
        </p:spPr>
      </p:pic>
      <p:sp>
        <p:nvSpPr>
          <p:cNvPr id="1269" name="Google Shape;1269;p43"/>
          <p:cNvSpPr txBox="1">
            <a:spLocks noGrp="1"/>
          </p:cNvSpPr>
          <p:nvPr>
            <p:ph type="subTitle" idx="4294967295"/>
          </p:nvPr>
        </p:nvSpPr>
        <p:spPr>
          <a:xfrm>
            <a:off x="814275" y="3980550"/>
            <a:ext cx="2040300" cy="55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Cruce vehicular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270" name="Google Shape;1270;p43"/>
          <p:cNvSpPr txBox="1">
            <a:spLocks noGrp="1"/>
          </p:cNvSpPr>
          <p:nvPr>
            <p:ph type="subTitle" idx="4294967295"/>
          </p:nvPr>
        </p:nvSpPr>
        <p:spPr>
          <a:xfrm>
            <a:off x="6337100" y="1550250"/>
            <a:ext cx="2040300" cy="55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Cruce peatonal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271" name="Google Shape;1271;p43"/>
          <p:cNvSpPr txBox="1">
            <a:spLocks noGrp="1"/>
          </p:cNvSpPr>
          <p:nvPr>
            <p:ph type="subTitle" idx="4294967295"/>
          </p:nvPr>
        </p:nvSpPr>
        <p:spPr>
          <a:xfrm>
            <a:off x="6745675" y="615150"/>
            <a:ext cx="24153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>
                <a:solidFill>
                  <a:srgbClr val="3F5378"/>
                </a:solidFill>
              </a:rPr>
              <a:t>Secciones definidas en base al “resbalamiento”</a:t>
            </a:r>
            <a:endParaRPr sz="1800">
              <a:solidFill>
                <a:srgbClr val="3F5378"/>
              </a:solidFill>
            </a:endParaRPr>
          </a:p>
        </p:txBody>
      </p:sp>
      <p:sp>
        <p:nvSpPr>
          <p:cNvPr id="1272" name="Google Shape;1272;p43"/>
          <p:cNvSpPr/>
          <p:nvPr/>
        </p:nvSpPr>
        <p:spPr>
          <a:xfrm>
            <a:off x="6548461" y="816503"/>
            <a:ext cx="307185" cy="268458"/>
          </a:xfrm>
          <a:custGeom>
            <a:avLst/>
            <a:gdLst/>
            <a:ahLst/>
            <a:cxnLst/>
            <a:rect l="l" t="t" r="r" b="b"/>
            <a:pathLst>
              <a:path w="16221" h="14176" fill="none" extrusionOk="0">
                <a:moveTo>
                  <a:pt x="16075" y="12665"/>
                </a:moveTo>
                <a:lnTo>
                  <a:pt x="8987" y="488"/>
                </a:lnTo>
                <a:lnTo>
                  <a:pt x="8987" y="488"/>
                </a:lnTo>
                <a:lnTo>
                  <a:pt x="8914" y="390"/>
                </a:lnTo>
                <a:lnTo>
                  <a:pt x="8817" y="293"/>
                </a:lnTo>
                <a:lnTo>
                  <a:pt x="8720" y="196"/>
                </a:lnTo>
                <a:lnTo>
                  <a:pt x="8622" y="123"/>
                </a:lnTo>
                <a:lnTo>
                  <a:pt x="8500" y="74"/>
                </a:lnTo>
                <a:lnTo>
                  <a:pt x="8379" y="25"/>
                </a:lnTo>
                <a:lnTo>
                  <a:pt x="8232" y="1"/>
                </a:lnTo>
                <a:lnTo>
                  <a:pt x="8111" y="1"/>
                </a:lnTo>
                <a:lnTo>
                  <a:pt x="8111" y="1"/>
                </a:lnTo>
                <a:lnTo>
                  <a:pt x="7965" y="1"/>
                </a:lnTo>
                <a:lnTo>
                  <a:pt x="7843" y="25"/>
                </a:lnTo>
                <a:lnTo>
                  <a:pt x="7721" y="74"/>
                </a:lnTo>
                <a:lnTo>
                  <a:pt x="7599" y="123"/>
                </a:lnTo>
                <a:lnTo>
                  <a:pt x="7502" y="196"/>
                </a:lnTo>
                <a:lnTo>
                  <a:pt x="7404" y="293"/>
                </a:lnTo>
                <a:lnTo>
                  <a:pt x="7307" y="390"/>
                </a:lnTo>
                <a:lnTo>
                  <a:pt x="7234" y="488"/>
                </a:lnTo>
                <a:lnTo>
                  <a:pt x="147" y="12665"/>
                </a:lnTo>
                <a:lnTo>
                  <a:pt x="147" y="12665"/>
                </a:lnTo>
                <a:lnTo>
                  <a:pt x="74" y="12787"/>
                </a:lnTo>
                <a:lnTo>
                  <a:pt x="25" y="12909"/>
                </a:lnTo>
                <a:lnTo>
                  <a:pt x="0" y="13031"/>
                </a:lnTo>
                <a:lnTo>
                  <a:pt x="0" y="13177"/>
                </a:lnTo>
                <a:lnTo>
                  <a:pt x="0" y="13177"/>
                </a:lnTo>
                <a:lnTo>
                  <a:pt x="0" y="13299"/>
                </a:lnTo>
                <a:lnTo>
                  <a:pt x="25" y="13420"/>
                </a:lnTo>
                <a:lnTo>
                  <a:pt x="74" y="13567"/>
                </a:lnTo>
                <a:lnTo>
                  <a:pt x="147" y="13688"/>
                </a:lnTo>
                <a:lnTo>
                  <a:pt x="147" y="13688"/>
                </a:lnTo>
                <a:lnTo>
                  <a:pt x="220" y="13786"/>
                </a:lnTo>
                <a:lnTo>
                  <a:pt x="293" y="13883"/>
                </a:lnTo>
                <a:lnTo>
                  <a:pt x="390" y="13981"/>
                </a:lnTo>
                <a:lnTo>
                  <a:pt x="512" y="14054"/>
                </a:lnTo>
                <a:lnTo>
                  <a:pt x="634" y="14102"/>
                </a:lnTo>
                <a:lnTo>
                  <a:pt x="755" y="14151"/>
                </a:lnTo>
                <a:lnTo>
                  <a:pt x="877" y="14175"/>
                </a:lnTo>
                <a:lnTo>
                  <a:pt x="1023" y="14175"/>
                </a:lnTo>
                <a:lnTo>
                  <a:pt x="15198" y="14175"/>
                </a:lnTo>
                <a:lnTo>
                  <a:pt x="15198" y="14175"/>
                </a:lnTo>
                <a:lnTo>
                  <a:pt x="15344" y="14175"/>
                </a:lnTo>
                <a:lnTo>
                  <a:pt x="15466" y="14151"/>
                </a:lnTo>
                <a:lnTo>
                  <a:pt x="15588" y="14102"/>
                </a:lnTo>
                <a:lnTo>
                  <a:pt x="15709" y="14054"/>
                </a:lnTo>
                <a:lnTo>
                  <a:pt x="15831" y="13981"/>
                </a:lnTo>
                <a:lnTo>
                  <a:pt x="15929" y="13883"/>
                </a:lnTo>
                <a:lnTo>
                  <a:pt x="16002" y="13786"/>
                </a:lnTo>
                <a:lnTo>
                  <a:pt x="16075" y="13688"/>
                </a:lnTo>
                <a:lnTo>
                  <a:pt x="16075" y="13688"/>
                </a:lnTo>
                <a:lnTo>
                  <a:pt x="16148" y="13567"/>
                </a:lnTo>
                <a:lnTo>
                  <a:pt x="16197" y="13420"/>
                </a:lnTo>
                <a:lnTo>
                  <a:pt x="16221" y="13299"/>
                </a:lnTo>
                <a:lnTo>
                  <a:pt x="16221" y="13177"/>
                </a:lnTo>
                <a:lnTo>
                  <a:pt x="16221" y="13177"/>
                </a:lnTo>
                <a:lnTo>
                  <a:pt x="16221" y="13031"/>
                </a:lnTo>
                <a:lnTo>
                  <a:pt x="16197" y="12909"/>
                </a:lnTo>
                <a:lnTo>
                  <a:pt x="16148" y="12787"/>
                </a:lnTo>
                <a:lnTo>
                  <a:pt x="16075" y="12665"/>
                </a:lnTo>
                <a:lnTo>
                  <a:pt x="16075" y="12665"/>
                </a:lnTo>
                <a:close/>
                <a:moveTo>
                  <a:pt x="8111" y="12349"/>
                </a:moveTo>
                <a:lnTo>
                  <a:pt x="8111" y="12349"/>
                </a:lnTo>
                <a:lnTo>
                  <a:pt x="7916" y="12324"/>
                </a:lnTo>
                <a:lnTo>
                  <a:pt x="7721" y="12276"/>
                </a:lnTo>
                <a:lnTo>
                  <a:pt x="7575" y="12178"/>
                </a:lnTo>
                <a:lnTo>
                  <a:pt x="7429" y="12057"/>
                </a:lnTo>
                <a:lnTo>
                  <a:pt x="7307" y="11910"/>
                </a:lnTo>
                <a:lnTo>
                  <a:pt x="7210" y="11764"/>
                </a:lnTo>
                <a:lnTo>
                  <a:pt x="7161" y="11569"/>
                </a:lnTo>
                <a:lnTo>
                  <a:pt x="7136" y="11375"/>
                </a:lnTo>
                <a:lnTo>
                  <a:pt x="7136" y="11375"/>
                </a:lnTo>
                <a:lnTo>
                  <a:pt x="7161" y="11180"/>
                </a:lnTo>
                <a:lnTo>
                  <a:pt x="7210" y="11009"/>
                </a:lnTo>
                <a:lnTo>
                  <a:pt x="7307" y="10839"/>
                </a:lnTo>
                <a:lnTo>
                  <a:pt x="7429" y="10693"/>
                </a:lnTo>
                <a:lnTo>
                  <a:pt x="7575" y="10571"/>
                </a:lnTo>
                <a:lnTo>
                  <a:pt x="7721" y="10473"/>
                </a:lnTo>
                <a:lnTo>
                  <a:pt x="7916" y="10425"/>
                </a:lnTo>
                <a:lnTo>
                  <a:pt x="8111" y="10400"/>
                </a:lnTo>
                <a:lnTo>
                  <a:pt x="8111" y="10400"/>
                </a:lnTo>
                <a:lnTo>
                  <a:pt x="8306" y="10425"/>
                </a:lnTo>
                <a:lnTo>
                  <a:pt x="8476" y="10473"/>
                </a:lnTo>
                <a:lnTo>
                  <a:pt x="8646" y="10571"/>
                </a:lnTo>
                <a:lnTo>
                  <a:pt x="8793" y="10693"/>
                </a:lnTo>
                <a:lnTo>
                  <a:pt x="8914" y="10839"/>
                </a:lnTo>
                <a:lnTo>
                  <a:pt x="9012" y="11009"/>
                </a:lnTo>
                <a:lnTo>
                  <a:pt x="9061" y="11180"/>
                </a:lnTo>
                <a:lnTo>
                  <a:pt x="9085" y="11375"/>
                </a:lnTo>
                <a:lnTo>
                  <a:pt x="9085" y="11375"/>
                </a:lnTo>
                <a:lnTo>
                  <a:pt x="9061" y="11569"/>
                </a:lnTo>
                <a:lnTo>
                  <a:pt x="9012" y="11764"/>
                </a:lnTo>
                <a:lnTo>
                  <a:pt x="8914" y="11910"/>
                </a:lnTo>
                <a:lnTo>
                  <a:pt x="8793" y="12057"/>
                </a:lnTo>
                <a:lnTo>
                  <a:pt x="8646" y="12178"/>
                </a:lnTo>
                <a:lnTo>
                  <a:pt x="8476" y="12276"/>
                </a:lnTo>
                <a:lnTo>
                  <a:pt x="8306" y="12324"/>
                </a:lnTo>
                <a:lnTo>
                  <a:pt x="8111" y="12349"/>
                </a:lnTo>
                <a:lnTo>
                  <a:pt x="8111" y="12349"/>
                </a:lnTo>
                <a:close/>
                <a:moveTo>
                  <a:pt x="9231" y="5091"/>
                </a:moveTo>
                <a:lnTo>
                  <a:pt x="8939" y="8915"/>
                </a:lnTo>
                <a:lnTo>
                  <a:pt x="8939" y="8915"/>
                </a:lnTo>
                <a:lnTo>
                  <a:pt x="8914" y="9061"/>
                </a:lnTo>
                <a:lnTo>
                  <a:pt x="8866" y="9207"/>
                </a:lnTo>
                <a:lnTo>
                  <a:pt x="8793" y="9304"/>
                </a:lnTo>
                <a:lnTo>
                  <a:pt x="8695" y="9426"/>
                </a:lnTo>
                <a:lnTo>
                  <a:pt x="8573" y="9499"/>
                </a:lnTo>
                <a:lnTo>
                  <a:pt x="8452" y="9572"/>
                </a:lnTo>
                <a:lnTo>
                  <a:pt x="8330" y="9621"/>
                </a:lnTo>
                <a:lnTo>
                  <a:pt x="8184" y="9621"/>
                </a:lnTo>
                <a:lnTo>
                  <a:pt x="8038" y="9621"/>
                </a:lnTo>
                <a:lnTo>
                  <a:pt x="8038" y="9621"/>
                </a:lnTo>
                <a:lnTo>
                  <a:pt x="7891" y="9621"/>
                </a:lnTo>
                <a:lnTo>
                  <a:pt x="7770" y="9572"/>
                </a:lnTo>
                <a:lnTo>
                  <a:pt x="7648" y="9499"/>
                </a:lnTo>
                <a:lnTo>
                  <a:pt x="7526" y="9426"/>
                </a:lnTo>
                <a:lnTo>
                  <a:pt x="7429" y="9304"/>
                </a:lnTo>
                <a:lnTo>
                  <a:pt x="7356" y="9207"/>
                </a:lnTo>
                <a:lnTo>
                  <a:pt x="7307" y="9061"/>
                </a:lnTo>
                <a:lnTo>
                  <a:pt x="7283" y="8915"/>
                </a:lnTo>
                <a:lnTo>
                  <a:pt x="6990" y="5091"/>
                </a:lnTo>
                <a:lnTo>
                  <a:pt x="6990" y="5091"/>
                </a:lnTo>
                <a:lnTo>
                  <a:pt x="7015" y="4945"/>
                </a:lnTo>
                <a:lnTo>
                  <a:pt x="7039" y="4823"/>
                </a:lnTo>
                <a:lnTo>
                  <a:pt x="7088" y="4701"/>
                </a:lnTo>
                <a:lnTo>
                  <a:pt x="7161" y="4604"/>
                </a:lnTo>
                <a:lnTo>
                  <a:pt x="7258" y="4506"/>
                </a:lnTo>
                <a:lnTo>
                  <a:pt x="7380" y="4433"/>
                </a:lnTo>
                <a:lnTo>
                  <a:pt x="7526" y="4409"/>
                </a:lnTo>
                <a:lnTo>
                  <a:pt x="7648" y="4385"/>
                </a:lnTo>
                <a:lnTo>
                  <a:pt x="8573" y="4385"/>
                </a:lnTo>
                <a:lnTo>
                  <a:pt x="8573" y="4385"/>
                </a:lnTo>
                <a:lnTo>
                  <a:pt x="8695" y="4409"/>
                </a:lnTo>
                <a:lnTo>
                  <a:pt x="8841" y="4433"/>
                </a:lnTo>
                <a:lnTo>
                  <a:pt x="8963" y="4506"/>
                </a:lnTo>
                <a:lnTo>
                  <a:pt x="9061" y="4604"/>
                </a:lnTo>
                <a:lnTo>
                  <a:pt x="9134" y="4701"/>
                </a:lnTo>
                <a:lnTo>
                  <a:pt x="9182" y="4823"/>
                </a:lnTo>
                <a:lnTo>
                  <a:pt x="9207" y="4945"/>
                </a:lnTo>
                <a:lnTo>
                  <a:pt x="9231" y="5091"/>
                </a:lnTo>
                <a:lnTo>
                  <a:pt x="9231" y="5091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4" name="Google Shape;1314;p46"/>
          <p:cNvSpPr/>
          <p:nvPr/>
        </p:nvSpPr>
        <p:spPr>
          <a:xfrm rot="8100553">
            <a:off x="2249087" y="2170089"/>
            <a:ext cx="1317976" cy="162917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5" name="Google Shape;1315;p46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Cambios de vías</a:t>
            </a:r>
            <a:endParaRPr/>
          </a:p>
        </p:txBody>
      </p:sp>
      <p:sp>
        <p:nvSpPr>
          <p:cNvPr id="1316" name="Google Shape;1316;p46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sp>
        <p:nvSpPr>
          <p:cNvPr id="1317" name="Google Shape;1317;p46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8" name="Google Shape;1318;p46"/>
          <p:cNvSpPr/>
          <p:nvPr/>
        </p:nvSpPr>
        <p:spPr>
          <a:xfrm>
            <a:off x="0" y="1702325"/>
            <a:ext cx="14328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9" name="Google Shape;1319;p46"/>
          <p:cNvSpPr/>
          <p:nvPr/>
        </p:nvSpPr>
        <p:spPr>
          <a:xfrm>
            <a:off x="1432800" y="1702325"/>
            <a:ext cx="14328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0" name="Google Shape;1320;p46"/>
          <p:cNvSpPr/>
          <p:nvPr/>
        </p:nvSpPr>
        <p:spPr>
          <a:xfrm>
            <a:off x="2865600" y="1702325"/>
            <a:ext cx="836100" cy="1629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1" name="Google Shape;1321;p46"/>
          <p:cNvSpPr/>
          <p:nvPr/>
        </p:nvSpPr>
        <p:spPr>
          <a:xfrm>
            <a:off x="5147700" y="1702325"/>
            <a:ext cx="1014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2" name="Google Shape;1322;p46"/>
          <p:cNvSpPr txBox="1">
            <a:spLocks noGrp="1"/>
          </p:cNvSpPr>
          <p:nvPr>
            <p:ph type="subTitle" idx="4294967295"/>
          </p:nvPr>
        </p:nvSpPr>
        <p:spPr>
          <a:xfrm>
            <a:off x="6741775" y="615150"/>
            <a:ext cx="2402100" cy="55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Permite acceder a diferentes vías.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323" name="Google Shape;1323;p46"/>
          <p:cNvSpPr/>
          <p:nvPr/>
        </p:nvSpPr>
        <p:spPr>
          <a:xfrm>
            <a:off x="3714900" y="1702325"/>
            <a:ext cx="14328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4" name="Google Shape;1324;p46"/>
          <p:cNvSpPr/>
          <p:nvPr/>
        </p:nvSpPr>
        <p:spPr>
          <a:xfrm>
            <a:off x="1432800" y="2631525"/>
            <a:ext cx="7494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5" name="Google Shape;1325;p46"/>
          <p:cNvSpPr/>
          <p:nvPr/>
        </p:nvSpPr>
        <p:spPr>
          <a:xfrm>
            <a:off x="2182326" y="2631525"/>
            <a:ext cx="6834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6" name="Google Shape;1326;p46"/>
          <p:cNvSpPr/>
          <p:nvPr/>
        </p:nvSpPr>
        <p:spPr>
          <a:xfrm>
            <a:off x="2865850" y="2631513"/>
            <a:ext cx="1014000" cy="1629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7" name="Google Shape;1327;p46"/>
          <p:cNvSpPr/>
          <p:nvPr/>
        </p:nvSpPr>
        <p:spPr>
          <a:xfrm>
            <a:off x="5147700" y="2631525"/>
            <a:ext cx="1014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8" name="Google Shape;1328;p46"/>
          <p:cNvSpPr/>
          <p:nvPr/>
        </p:nvSpPr>
        <p:spPr>
          <a:xfrm>
            <a:off x="3878700" y="2631513"/>
            <a:ext cx="1269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9" name="Google Shape;1329;p46"/>
          <p:cNvSpPr/>
          <p:nvPr/>
        </p:nvSpPr>
        <p:spPr>
          <a:xfrm rot="8100553">
            <a:off x="2249087" y="3812089"/>
            <a:ext cx="1317976" cy="162917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0" name="Google Shape;1330;p46"/>
          <p:cNvSpPr/>
          <p:nvPr/>
        </p:nvSpPr>
        <p:spPr>
          <a:xfrm>
            <a:off x="0" y="3344325"/>
            <a:ext cx="1432800" cy="1629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1" name="Google Shape;1331;p46"/>
          <p:cNvSpPr/>
          <p:nvPr/>
        </p:nvSpPr>
        <p:spPr>
          <a:xfrm>
            <a:off x="2865600" y="3344325"/>
            <a:ext cx="836100" cy="1629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2" name="Google Shape;1332;p46"/>
          <p:cNvSpPr/>
          <p:nvPr/>
        </p:nvSpPr>
        <p:spPr>
          <a:xfrm>
            <a:off x="5147700" y="3344325"/>
            <a:ext cx="1014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3" name="Google Shape;1333;p46"/>
          <p:cNvSpPr/>
          <p:nvPr/>
        </p:nvSpPr>
        <p:spPr>
          <a:xfrm>
            <a:off x="3714900" y="3344325"/>
            <a:ext cx="14328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4" name="Google Shape;1334;p46"/>
          <p:cNvSpPr/>
          <p:nvPr/>
        </p:nvSpPr>
        <p:spPr>
          <a:xfrm>
            <a:off x="2182326" y="4267175"/>
            <a:ext cx="6834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5" name="Google Shape;1335;p46"/>
          <p:cNvSpPr/>
          <p:nvPr/>
        </p:nvSpPr>
        <p:spPr>
          <a:xfrm>
            <a:off x="5147700" y="4267175"/>
            <a:ext cx="1014000" cy="1629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6" name="Google Shape;1336;p46"/>
          <p:cNvSpPr/>
          <p:nvPr/>
        </p:nvSpPr>
        <p:spPr>
          <a:xfrm>
            <a:off x="3878700" y="4267163"/>
            <a:ext cx="1269000" cy="1629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337" name="Google Shape;1337;p46"/>
          <p:cNvCxnSpPr>
            <a:stCxn id="1323" idx="3"/>
            <a:endCxn id="1319" idx="1"/>
          </p:cNvCxnSpPr>
          <p:nvPr/>
        </p:nvCxnSpPr>
        <p:spPr>
          <a:xfrm rot="10800000">
            <a:off x="1432800" y="1783775"/>
            <a:ext cx="3714900" cy="0"/>
          </a:xfrm>
          <a:prstGeom prst="straightConnector1">
            <a:avLst/>
          </a:prstGeom>
          <a:noFill/>
          <a:ln w="38100" cap="flat" cmpd="sng">
            <a:solidFill>
              <a:srgbClr val="3F5378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38" name="Google Shape;1338;p46"/>
          <p:cNvCxnSpPr>
            <a:stCxn id="1339" idx="3"/>
            <a:endCxn id="1328" idx="3"/>
          </p:cNvCxnSpPr>
          <p:nvPr/>
        </p:nvCxnSpPr>
        <p:spPr>
          <a:xfrm>
            <a:off x="1432675" y="2712975"/>
            <a:ext cx="3714900" cy="0"/>
          </a:xfrm>
          <a:prstGeom prst="straightConnector1">
            <a:avLst/>
          </a:prstGeom>
          <a:noFill/>
          <a:ln w="38100" cap="flat" cmpd="sng">
            <a:solidFill>
              <a:srgbClr val="3F5378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339" name="Google Shape;1339;p46"/>
          <p:cNvSpPr/>
          <p:nvPr/>
        </p:nvSpPr>
        <p:spPr>
          <a:xfrm>
            <a:off x="-125" y="2631525"/>
            <a:ext cx="14328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0" name="Google Shape;1340;p46"/>
          <p:cNvSpPr/>
          <p:nvPr/>
        </p:nvSpPr>
        <p:spPr>
          <a:xfrm>
            <a:off x="1432925" y="4267175"/>
            <a:ext cx="7494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1" name="Google Shape;1341;p46"/>
          <p:cNvSpPr/>
          <p:nvPr/>
        </p:nvSpPr>
        <p:spPr>
          <a:xfrm>
            <a:off x="0" y="4267175"/>
            <a:ext cx="14328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2" name="Google Shape;1342;p46"/>
          <p:cNvSpPr/>
          <p:nvPr/>
        </p:nvSpPr>
        <p:spPr>
          <a:xfrm>
            <a:off x="2865600" y="4267163"/>
            <a:ext cx="1014000" cy="1629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3" name="Google Shape;1343;p46"/>
          <p:cNvSpPr/>
          <p:nvPr/>
        </p:nvSpPr>
        <p:spPr>
          <a:xfrm>
            <a:off x="1432800" y="3344325"/>
            <a:ext cx="1432800" cy="1629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4" name="Google Shape;1344;p46"/>
          <p:cNvSpPr/>
          <p:nvPr/>
        </p:nvSpPr>
        <p:spPr>
          <a:xfrm>
            <a:off x="1432825" y="3410437"/>
            <a:ext cx="3703325" cy="941300"/>
          </a:xfrm>
          <a:custGeom>
            <a:avLst/>
            <a:gdLst/>
            <a:ahLst/>
            <a:cxnLst/>
            <a:rect l="l" t="t" r="r" b="b"/>
            <a:pathLst>
              <a:path w="148133" h="37652" extrusionOk="0">
                <a:moveTo>
                  <a:pt x="0" y="37561"/>
                </a:moveTo>
                <a:cubicBezTo>
                  <a:pt x="5829" y="37463"/>
                  <a:pt x="26942" y="38100"/>
                  <a:pt x="34976" y="36973"/>
                </a:cubicBezTo>
                <a:cubicBezTo>
                  <a:pt x="43010" y="35846"/>
                  <a:pt x="41246" y="36532"/>
                  <a:pt x="48202" y="30801"/>
                </a:cubicBezTo>
                <a:cubicBezTo>
                  <a:pt x="55158" y="25070"/>
                  <a:pt x="68531" y="7533"/>
                  <a:pt x="76712" y="2585"/>
                </a:cubicBezTo>
                <a:cubicBezTo>
                  <a:pt x="84893" y="-2363"/>
                  <a:pt x="85383" y="1360"/>
                  <a:pt x="97286" y="1115"/>
                </a:cubicBezTo>
                <a:cubicBezTo>
                  <a:pt x="109190" y="870"/>
                  <a:pt x="139659" y="1115"/>
                  <a:pt x="148133" y="1115"/>
                </a:cubicBezTo>
              </a:path>
            </a:pathLst>
          </a:custGeom>
          <a:noFill/>
          <a:ln w="38100" cap="flat" cmpd="sng">
            <a:solidFill>
              <a:srgbClr val="3F5378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/>
          <a:lstStyle/>
          <a:p>
            <a:endParaRPr lang="en-AU"/>
          </a:p>
        </p:txBody>
      </p:sp>
      <p:sp>
        <p:nvSpPr>
          <p:cNvPr id="1345" name="Google Shape;1345;p46"/>
          <p:cNvSpPr txBox="1">
            <a:spLocks noGrp="1"/>
          </p:cNvSpPr>
          <p:nvPr>
            <p:ph type="subTitle" idx="4294967295"/>
          </p:nvPr>
        </p:nvSpPr>
        <p:spPr>
          <a:xfrm>
            <a:off x="5380800" y="1971475"/>
            <a:ext cx="3763200" cy="55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Posición normal: circulación directa.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346" name="Google Shape;1346;p46"/>
          <p:cNvSpPr txBox="1">
            <a:spLocks noGrp="1"/>
          </p:cNvSpPr>
          <p:nvPr>
            <p:ph type="subTitle" idx="4294967295"/>
          </p:nvPr>
        </p:nvSpPr>
        <p:spPr>
          <a:xfrm>
            <a:off x="5235825" y="3610300"/>
            <a:ext cx="3908400" cy="55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Posición reversa: circulación ramificada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" name="Google Shape;1351;p47"/>
          <p:cNvSpPr/>
          <p:nvPr/>
        </p:nvSpPr>
        <p:spPr>
          <a:xfrm rot="-2341767">
            <a:off x="828504" y="2208912"/>
            <a:ext cx="893254" cy="162955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2" name="Google Shape;1352;p47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Señales de la máquina de cambios</a:t>
            </a:r>
            <a:endParaRPr/>
          </a:p>
        </p:txBody>
      </p:sp>
      <p:sp>
        <p:nvSpPr>
          <p:cNvPr id="1353" name="Google Shape;1353;p47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sp>
        <p:nvSpPr>
          <p:cNvPr id="1354" name="Google Shape;1354;p47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5" name="Google Shape;1355;p47"/>
          <p:cNvSpPr/>
          <p:nvPr/>
        </p:nvSpPr>
        <p:spPr>
          <a:xfrm>
            <a:off x="577950" y="1906850"/>
            <a:ext cx="893400" cy="1629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6" name="Google Shape;1356;p47"/>
          <p:cNvSpPr/>
          <p:nvPr/>
        </p:nvSpPr>
        <p:spPr>
          <a:xfrm>
            <a:off x="1090963" y="2472050"/>
            <a:ext cx="893400" cy="1629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7" name="Google Shape;1357;p47"/>
          <p:cNvSpPr/>
          <p:nvPr/>
        </p:nvSpPr>
        <p:spPr>
          <a:xfrm>
            <a:off x="1471475" y="1906850"/>
            <a:ext cx="513000" cy="1629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8" name="Google Shape;1358;p47"/>
          <p:cNvSpPr/>
          <p:nvPr/>
        </p:nvSpPr>
        <p:spPr>
          <a:xfrm>
            <a:off x="577963" y="2472050"/>
            <a:ext cx="513000" cy="1629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9" name="Google Shape;1359;p47"/>
          <p:cNvSpPr/>
          <p:nvPr/>
        </p:nvSpPr>
        <p:spPr>
          <a:xfrm rot="-2341767">
            <a:off x="828529" y="3784312"/>
            <a:ext cx="893254" cy="162955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0" name="Google Shape;1360;p47"/>
          <p:cNvSpPr/>
          <p:nvPr/>
        </p:nvSpPr>
        <p:spPr>
          <a:xfrm>
            <a:off x="577975" y="3482250"/>
            <a:ext cx="893400" cy="1629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1" name="Google Shape;1361;p47"/>
          <p:cNvSpPr/>
          <p:nvPr/>
        </p:nvSpPr>
        <p:spPr>
          <a:xfrm>
            <a:off x="1090988" y="4047450"/>
            <a:ext cx="893400" cy="1629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2" name="Google Shape;1362;p47"/>
          <p:cNvSpPr/>
          <p:nvPr/>
        </p:nvSpPr>
        <p:spPr>
          <a:xfrm>
            <a:off x="1471500" y="3482250"/>
            <a:ext cx="513000" cy="1629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3" name="Google Shape;1363;p47"/>
          <p:cNvSpPr/>
          <p:nvPr/>
        </p:nvSpPr>
        <p:spPr>
          <a:xfrm>
            <a:off x="577988" y="4047450"/>
            <a:ext cx="513000" cy="1629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4" name="Google Shape;1364;p47"/>
          <p:cNvSpPr txBox="1">
            <a:spLocks noGrp="1"/>
          </p:cNvSpPr>
          <p:nvPr>
            <p:ph type="body" idx="1"/>
          </p:nvPr>
        </p:nvSpPr>
        <p:spPr>
          <a:xfrm>
            <a:off x="2261600" y="1622900"/>
            <a:ext cx="3203400" cy="133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Comando</a:t>
            </a: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: Normal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C27BA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Indicación</a:t>
            </a: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: Normal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ctr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93C47D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Correspondencia</a:t>
            </a: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: Normal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365" name="Google Shape;1365;p47"/>
          <p:cNvSpPr txBox="1">
            <a:spLocks noGrp="1"/>
          </p:cNvSpPr>
          <p:nvPr>
            <p:ph type="subTitle" idx="4294967295"/>
          </p:nvPr>
        </p:nvSpPr>
        <p:spPr>
          <a:xfrm>
            <a:off x="2404300" y="3260125"/>
            <a:ext cx="3203400" cy="133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Comando</a:t>
            </a: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: Normal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C27BA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Indicación</a:t>
            </a: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: Reverso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ctr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93C47D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Correspondencia</a:t>
            </a: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: Ninguna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366" name="Google Shape;1366;p47"/>
          <p:cNvSpPr/>
          <p:nvPr/>
        </p:nvSpPr>
        <p:spPr>
          <a:xfrm>
            <a:off x="5897400" y="2053850"/>
            <a:ext cx="321000" cy="3156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7" name="Google Shape;1367;p47"/>
          <p:cNvSpPr/>
          <p:nvPr/>
        </p:nvSpPr>
        <p:spPr>
          <a:xfrm>
            <a:off x="5897400" y="2594450"/>
            <a:ext cx="321000" cy="315600"/>
          </a:xfrm>
          <a:prstGeom prst="rect">
            <a:avLst/>
          </a:prstGeom>
          <a:solidFill>
            <a:srgbClr val="C27B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8" name="Google Shape;1368;p47"/>
          <p:cNvSpPr/>
          <p:nvPr/>
        </p:nvSpPr>
        <p:spPr>
          <a:xfrm>
            <a:off x="5897400" y="3135050"/>
            <a:ext cx="321000" cy="3156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9" name="Google Shape;1369;p47"/>
          <p:cNvSpPr txBox="1"/>
          <p:nvPr/>
        </p:nvSpPr>
        <p:spPr>
          <a:xfrm>
            <a:off x="6306675" y="1906850"/>
            <a:ext cx="2455200" cy="4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Lo que pido al sistema</a:t>
            </a:r>
            <a:endParaRPr/>
          </a:p>
        </p:txBody>
      </p:sp>
      <p:sp>
        <p:nvSpPr>
          <p:cNvPr id="1370" name="Google Shape;1370;p47"/>
          <p:cNvSpPr txBox="1"/>
          <p:nvPr/>
        </p:nvSpPr>
        <p:spPr>
          <a:xfrm>
            <a:off x="6395275" y="2447450"/>
            <a:ext cx="2194500" cy="4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Lo que leo del campo</a:t>
            </a:r>
            <a:endParaRPr/>
          </a:p>
        </p:txBody>
      </p:sp>
      <p:sp>
        <p:nvSpPr>
          <p:cNvPr id="1371" name="Google Shape;1371;p47"/>
          <p:cNvSpPr txBox="1"/>
          <p:nvPr/>
        </p:nvSpPr>
        <p:spPr>
          <a:xfrm>
            <a:off x="6438050" y="2988050"/>
            <a:ext cx="1734300" cy="4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Estado asumido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3"/>
          <p:cNvSpPr txBox="1">
            <a:spLocks noGrp="1"/>
          </p:cNvSpPr>
          <p:nvPr>
            <p:ph type="ctrTitle" idx="4294967295"/>
          </p:nvPr>
        </p:nvSpPr>
        <p:spPr>
          <a:xfrm>
            <a:off x="1275150" y="2364400"/>
            <a:ext cx="65937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FF9800"/>
                </a:solidFill>
              </a:rPr>
              <a:t>CONICET-GICSAFe</a:t>
            </a:r>
            <a:endParaRPr sz="6000">
              <a:solidFill>
                <a:srgbClr val="FF9800"/>
              </a:solidFill>
            </a:endParaRPr>
          </a:p>
        </p:txBody>
      </p:sp>
      <p:sp>
        <p:nvSpPr>
          <p:cNvPr id="204" name="Google Shape;204;p13"/>
          <p:cNvSpPr txBox="1">
            <a:spLocks noGrp="1"/>
          </p:cNvSpPr>
          <p:nvPr>
            <p:ph type="subTitle" idx="4294967295"/>
          </p:nvPr>
        </p:nvSpPr>
        <p:spPr>
          <a:xfrm>
            <a:off x="1275150" y="3230000"/>
            <a:ext cx="6593700" cy="134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/>
              <a:t>Grupo de Investigación y Control para la Seguridad y Aplicaciones Ferroviarias</a:t>
            </a:r>
            <a:endParaRPr sz="2000" b="1"/>
          </a:p>
        </p:txBody>
      </p:sp>
      <p:sp>
        <p:nvSpPr>
          <p:cNvPr id="205" name="Google Shape;205;p13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pic>
        <p:nvPicPr>
          <p:cNvPr id="206" name="Google Shape;206;p13"/>
          <p:cNvPicPr preferRelativeResize="0"/>
          <p:nvPr/>
        </p:nvPicPr>
        <p:blipFill rotWithShape="1">
          <a:blip r:embed="rId3">
            <a:alphaModFix/>
          </a:blip>
          <a:srcRect l="49" r="49"/>
          <a:stretch/>
        </p:blipFill>
        <p:spPr>
          <a:xfrm>
            <a:off x="3320425" y="386525"/>
            <a:ext cx="2395040" cy="2059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p27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Función del sistema de enclavamiento</a:t>
            </a:r>
            <a:endParaRPr/>
          </a:p>
        </p:txBody>
      </p:sp>
      <p:sp>
        <p:nvSpPr>
          <p:cNvPr id="907" name="Google Shape;907;p27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grpSp>
        <p:nvGrpSpPr>
          <p:cNvPr id="908" name="Google Shape;908;p27"/>
          <p:cNvGrpSpPr/>
          <p:nvPr/>
        </p:nvGrpSpPr>
        <p:grpSpPr>
          <a:xfrm>
            <a:off x="312466" y="587260"/>
            <a:ext cx="309022" cy="376837"/>
            <a:chOff x="596350" y="929175"/>
            <a:chExt cx="407950" cy="497475"/>
          </a:xfrm>
        </p:grpSpPr>
        <p:sp>
          <p:nvSpPr>
            <p:cNvPr id="909" name="Google Shape;909;p27"/>
            <p:cNvSpPr/>
            <p:nvPr/>
          </p:nvSpPr>
          <p:spPr>
            <a:xfrm>
              <a:off x="596350" y="953550"/>
              <a:ext cx="387250" cy="473100"/>
            </a:xfrm>
            <a:custGeom>
              <a:avLst/>
              <a:gdLst/>
              <a:ahLst/>
              <a:cxnLst/>
              <a:rect l="l" t="t" r="r" b="b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27"/>
            <p:cNvSpPr/>
            <p:nvPr/>
          </p:nvSpPr>
          <p:spPr>
            <a:xfrm>
              <a:off x="626775" y="9291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27"/>
            <p:cNvSpPr/>
            <p:nvPr/>
          </p:nvSpPr>
          <p:spPr>
            <a:xfrm>
              <a:off x="688900" y="12561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27"/>
            <p:cNvSpPr/>
            <p:nvPr/>
          </p:nvSpPr>
          <p:spPr>
            <a:xfrm>
              <a:off x="688900" y="12013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27"/>
            <p:cNvSpPr/>
            <p:nvPr/>
          </p:nvSpPr>
          <p:spPr>
            <a:xfrm>
              <a:off x="688900" y="11459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27"/>
            <p:cNvSpPr/>
            <p:nvPr/>
          </p:nvSpPr>
          <p:spPr>
            <a:xfrm>
              <a:off x="688900" y="10905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27"/>
            <p:cNvSpPr/>
            <p:nvPr/>
          </p:nvSpPr>
          <p:spPr>
            <a:xfrm>
              <a:off x="920250" y="929175"/>
              <a:ext cx="84050" cy="84050"/>
            </a:xfrm>
            <a:custGeom>
              <a:avLst/>
              <a:gdLst/>
              <a:ahLst/>
              <a:cxnLst/>
              <a:rect l="l" t="t" r="r" b="b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16" name="Google Shape;916;p27"/>
          <p:cNvSpPr txBox="1">
            <a:spLocks noGrp="1"/>
          </p:cNvSpPr>
          <p:nvPr>
            <p:ph type="body" idx="3"/>
          </p:nvPr>
        </p:nvSpPr>
        <p:spPr>
          <a:xfrm>
            <a:off x="691725" y="4560150"/>
            <a:ext cx="6266400" cy="46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/>
              <a:t>Los enclavamientos en Argentina tienen entre 40 y 100 años de uso.</a:t>
            </a:r>
            <a:endParaRPr/>
          </a:p>
        </p:txBody>
      </p:sp>
      <p:sp>
        <p:nvSpPr>
          <p:cNvPr id="917" name="Google Shape;917;p27"/>
          <p:cNvSpPr/>
          <p:nvPr/>
        </p:nvSpPr>
        <p:spPr>
          <a:xfrm>
            <a:off x="384548" y="4716103"/>
            <a:ext cx="307185" cy="268458"/>
          </a:xfrm>
          <a:custGeom>
            <a:avLst/>
            <a:gdLst/>
            <a:ahLst/>
            <a:cxnLst/>
            <a:rect l="l" t="t" r="r" b="b"/>
            <a:pathLst>
              <a:path w="16221" h="14176" fill="none" extrusionOk="0">
                <a:moveTo>
                  <a:pt x="16075" y="12665"/>
                </a:moveTo>
                <a:lnTo>
                  <a:pt x="8987" y="488"/>
                </a:lnTo>
                <a:lnTo>
                  <a:pt x="8987" y="488"/>
                </a:lnTo>
                <a:lnTo>
                  <a:pt x="8914" y="390"/>
                </a:lnTo>
                <a:lnTo>
                  <a:pt x="8817" y="293"/>
                </a:lnTo>
                <a:lnTo>
                  <a:pt x="8720" y="196"/>
                </a:lnTo>
                <a:lnTo>
                  <a:pt x="8622" y="123"/>
                </a:lnTo>
                <a:lnTo>
                  <a:pt x="8500" y="74"/>
                </a:lnTo>
                <a:lnTo>
                  <a:pt x="8379" y="25"/>
                </a:lnTo>
                <a:lnTo>
                  <a:pt x="8232" y="1"/>
                </a:lnTo>
                <a:lnTo>
                  <a:pt x="8111" y="1"/>
                </a:lnTo>
                <a:lnTo>
                  <a:pt x="8111" y="1"/>
                </a:lnTo>
                <a:lnTo>
                  <a:pt x="7965" y="1"/>
                </a:lnTo>
                <a:lnTo>
                  <a:pt x="7843" y="25"/>
                </a:lnTo>
                <a:lnTo>
                  <a:pt x="7721" y="74"/>
                </a:lnTo>
                <a:lnTo>
                  <a:pt x="7599" y="123"/>
                </a:lnTo>
                <a:lnTo>
                  <a:pt x="7502" y="196"/>
                </a:lnTo>
                <a:lnTo>
                  <a:pt x="7404" y="293"/>
                </a:lnTo>
                <a:lnTo>
                  <a:pt x="7307" y="390"/>
                </a:lnTo>
                <a:lnTo>
                  <a:pt x="7234" y="488"/>
                </a:lnTo>
                <a:lnTo>
                  <a:pt x="147" y="12665"/>
                </a:lnTo>
                <a:lnTo>
                  <a:pt x="147" y="12665"/>
                </a:lnTo>
                <a:lnTo>
                  <a:pt x="74" y="12787"/>
                </a:lnTo>
                <a:lnTo>
                  <a:pt x="25" y="12909"/>
                </a:lnTo>
                <a:lnTo>
                  <a:pt x="0" y="13031"/>
                </a:lnTo>
                <a:lnTo>
                  <a:pt x="0" y="13177"/>
                </a:lnTo>
                <a:lnTo>
                  <a:pt x="0" y="13177"/>
                </a:lnTo>
                <a:lnTo>
                  <a:pt x="0" y="13299"/>
                </a:lnTo>
                <a:lnTo>
                  <a:pt x="25" y="13420"/>
                </a:lnTo>
                <a:lnTo>
                  <a:pt x="74" y="13567"/>
                </a:lnTo>
                <a:lnTo>
                  <a:pt x="147" y="13688"/>
                </a:lnTo>
                <a:lnTo>
                  <a:pt x="147" y="13688"/>
                </a:lnTo>
                <a:lnTo>
                  <a:pt x="220" y="13786"/>
                </a:lnTo>
                <a:lnTo>
                  <a:pt x="293" y="13883"/>
                </a:lnTo>
                <a:lnTo>
                  <a:pt x="390" y="13981"/>
                </a:lnTo>
                <a:lnTo>
                  <a:pt x="512" y="14054"/>
                </a:lnTo>
                <a:lnTo>
                  <a:pt x="634" y="14102"/>
                </a:lnTo>
                <a:lnTo>
                  <a:pt x="755" y="14151"/>
                </a:lnTo>
                <a:lnTo>
                  <a:pt x="877" y="14175"/>
                </a:lnTo>
                <a:lnTo>
                  <a:pt x="1023" y="14175"/>
                </a:lnTo>
                <a:lnTo>
                  <a:pt x="15198" y="14175"/>
                </a:lnTo>
                <a:lnTo>
                  <a:pt x="15198" y="14175"/>
                </a:lnTo>
                <a:lnTo>
                  <a:pt x="15344" y="14175"/>
                </a:lnTo>
                <a:lnTo>
                  <a:pt x="15466" y="14151"/>
                </a:lnTo>
                <a:lnTo>
                  <a:pt x="15588" y="14102"/>
                </a:lnTo>
                <a:lnTo>
                  <a:pt x="15709" y="14054"/>
                </a:lnTo>
                <a:lnTo>
                  <a:pt x="15831" y="13981"/>
                </a:lnTo>
                <a:lnTo>
                  <a:pt x="15929" y="13883"/>
                </a:lnTo>
                <a:lnTo>
                  <a:pt x="16002" y="13786"/>
                </a:lnTo>
                <a:lnTo>
                  <a:pt x="16075" y="13688"/>
                </a:lnTo>
                <a:lnTo>
                  <a:pt x="16075" y="13688"/>
                </a:lnTo>
                <a:lnTo>
                  <a:pt x="16148" y="13567"/>
                </a:lnTo>
                <a:lnTo>
                  <a:pt x="16197" y="13420"/>
                </a:lnTo>
                <a:lnTo>
                  <a:pt x="16221" y="13299"/>
                </a:lnTo>
                <a:lnTo>
                  <a:pt x="16221" y="13177"/>
                </a:lnTo>
                <a:lnTo>
                  <a:pt x="16221" y="13177"/>
                </a:lnTo>
                <a:lnTo>
                  <a:pt x="16221" y="13031"/>
                </a:lnTo>
                <a:lnTo>
                  <a:pt x="16197" y="12909"/>
                </a:lnTo>
                <a:lnTo>
                  <a:pt x="16148" y="12787"/>
                </a:lnTo>
                <a:lnTo>
                  <a:pt x="16075" y="12665"/>
                </a:lnTo>
                <a:lnTo>
                  <a:pt x="16075" y="12665"/>
                </a:lnTo>
                <a:close/>
                <a:moveTo>
                  <a:pt x="8111" y="12349"/>
                </a:moveTo>
                <a:lnTo>
                  <a:pt x="8111" y="12349"/>
                </a:lnTo>
                <a:lnTo>
                  <a:pt x="7916" y="12324"/>
                </a:lnTo>
                <a:lnTo>
                  <a:pt x="7721" y="12276"/>
                </a:lnTo>
                <a:lnTo>
                  <a:pt x="7575" y="12178"/>
                </a:lnTo>
                <a:lnTo>
                  <a:pt x="7429" y="12057"/>
                </a:lnTo>
                <a:lnTo>
                  <a:pt x="7307" y="11910"/>
                </a:lnTo>
                <a:lnTo>
                  <a:pt x="7210" y="11764"/>
                </a:lnTo>
                <a:lnTo>
                  <a:pt x="7161" y="11569"/>
                </a:lnTo>
                <a:lnTo>
                  <a:pt x="7136" y="11375"/>
                </a:lnTo>
                <a:lnTo>
                  <a:pt x="7136" y="11375"/>
                </a:lnTo>
                <a:lnTo>
                  <a:pt x="7161" y="11180"/>
                </a:lnTo>
                <a:lnTo>
                  <a:pt x="7210" y="11009"/>
                </a:lnTo>
                <a:lnTo>
                  <a:pt x="7307" y="10839"/>
                </a:lnTo>
                <a:lnTo>
                  <a:pt x="7429" y="10693"/>
                </a:lnTo>
                <a:lnTo>
                  <a:pt x="7575" y="10571"/>
                </a:lnTo>
                <a:lnTo>
                  <a:pt x="7721" y="10473"/>
                </a:lnTo>
                <a:lnTo>
                  <a:pt x="7916" y="10425"/>
                </a:lnTo>
                <a:lnTo>
                  <a:pt x="8111" y="10400"/>
                </a:lnTo>
                <a:lnTo>
                  <a:pt x="8111" y="10400"/>
                </a:lnTo>
                <a:lnTo>
                  <a:pt x="8306" y="10425"/>
                </a:lnTo>
                <a:lnTo>
                  <a:pt x="8476" y="10473"/>
                </a:lnTo>
                <a:lnTo>
                  <a:pt x="8646" y="10571"/>
                </a:lnTo>
                <a:lnTo>
                  <a:pt x="8793" y="10693"/>
                </a:lnTo>
                <a:lnTo>
                  <a:pt x="8914" y="10839"/>
                </a:lnTo>
                <a:lnTo>
                  <a:pt x="9012" y="11009"/>
                </a:lnTo>
                <a:lnTo>
                  <a:pt x="9061" y="11180"/>
                </a:lnTo>
                <a:lnTo>
                  <a:pt x="9085" y="11375"/>
                </a:lnTo>
                <a:lnTo>
                  <a:pt x="9085" y="11375"/>
                </a:lnTo>
                <a:lnTo>
                  <a:pt x="9061" y="11569"/>
                </a:lnTo>
                <a:lnTo>
                  <a:pt x="9012" y="11764"/>
                </a:lnTo>
                <a:lnTo>
                  <a:pt x="8914" y="11910"/>
                </a:lnTo>
                <a:lnTo>
                  <a:pt x="8793" y="12057"/>
                </a:lnTo>
                <a:lnTo>
                  <a:pt x="8646" y="12178"/>
                </a:lnTo>
                <a:lnTo>
                  <a:pt x="8476" y="12276"/>
                </a:lnTo>
                <a:lnTo>
                  <a:pt x="8306" y="12324"/>
                </a:lnTo>
                <a:lnTo>
                  <a:pt x="8111" y="12349"/>
                </a:lnTo>
                <a:lnTo>
                  <a:pt x="8111" y="12349"/>
                </a:lnTo>
                <a:close/>
                <a:moveTo>
                  <a:pt x="9231" y="5091"/>
                </a:moveTo>
                <a:lnTo>
                  <a:pt x="8939" y="8915"/>
                </a:lnTo>
                <a:lnTo>
                  <a:pt x="8939" y="8915"/>
                </a:lnTo>
                <a:lnTo>
                  <a:pt x="8914" y="9061"/>
                </a:lnTo>
                <a:lnTo>
                  <a:pt x="8866" y="9207"/>
                </a:lnTo>
                <a:lnTo>
                  <a:pt x="8793" y="9304"/>
                </a:lnTo>
                <a:lnTo>
                  <a:pt x="8695" y="9426"/>
                </a:lnTo>
                <a:lnTo>
                  <a:pt x="8573" y="9499"/>
                </a:lnTo>
                <a:lnTo>
                  <a:pt x="8452" y="9572"/>
                </a:lnTo>
                <a:lnTo>
                  <a:pt x="8330" y="9621"/>
                </a:lnTo>
                <a:lnTo>
                  <a:pt x="8184" y="9621"/>
                </a:lnTo>
                <a:lnTo>
                  <a:pt x="8038" y="9621"/>
                </a:lnTo>
                <a:lnTo>
                  <a:pt x="8038" y="9621"/>
                </a:lnTo>
                <a:lnTo>
                  <a:pt x="7891" y="9621"/>
                </a:lnTo>
                <a:lnTo>
                  <a:pt x="7770" y="9572"/>
                </a:lnTo>
                <a:lnTo>
                  <a:pt x="7648" y="9499"/>
                </a:lnTo>
                <a:lnTo>
                  <a:pt x="7526" y="9426"/>
                </a:lnTo>
                <a:lnTo>
                  <a:pt x="7429" y="9304"/>
                </a:lnTo>
                <a:lnTo>
                  <a:pt x="7356" y="9207"/>
                </a:lnTo>
                <a:lnTo>
                  <a:pt x="7307" y="9061"/>
                </a:lnTo>
                <a:lnTo>
                  <a:pt x="7283" y="8915"/>
                </a:lnTo>
                <a:lnTo>
                  <a:pt x="6990" y="5091"/>
                </a:lnTo>
                <a:lnTo>
                  <a:pt x="6990" y="5091"/>
                </a:lnTo>
                <a:lnTo>
                  <a:pt x="7015" y="4945"/>
                </a:lnTo>
                <a:lnTo>
                  <a:pt x="7039" y="4823"/>
                </a:lnTo>
                <a:lnTo>
                  <a:pt x="7088" y="4701"/>
                </a:lnTo>
                <a:lnTo>
                  <a:pt x="7161" y="4604"/>
                </a:lnTo>
                <a:lnTo>
                  <a:pt x="7258" y="4506"/>
                </a:lnTo>
                <a:lnTo>
                  <a:pt x="7380" y="4433"/>
                </a:lnTo>
                <a:lnTo>
                  <a:pt x="7526" y="4409"/>
                </a:lnTo>
                <a:lnTo>
                  <a:pt x="7648" y="4385"/>
                </a:lnTo>
                <a:lnTo>
                  <a:pt x="8573" y="4385"/>
                </a:lnTo>
                <a:lnTo>
                  <a:pt x="8573" y="4385"/>
                </a:lnTo>
                <a:lnTo>
                  <a:pt x="8695" y="4409"/>
                </a:lnTo>
                <a:lnTo>
                  <a:pt x="8841" y="4433"/>
                </a:lnTo>
                <a:lnTo>
                  <a:pt x="8963" y="4506"/>
                </a:lnTo>
                <a:lnTo>
                  <a:pt x="9061" y="4604"/>
                </a:lnTo>
                <a:lnTo>
                  <a:pt x="9134" y="4701"/>
                </a:lnTo>
                <a:lnTo>
                  <a:pt x="9182" y="4823"/>
                </a:lnTo>
                <a:lnTo>
                  <a:pt x="9207" y="4945"/>
                </a:lnTo>
                <a:lnTo>
                  <a:pt x="9231" y="5091"/>
                </a:lnTo>
                <a:lnTo>
                  <a:pt x="9231" y="5091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8" name="Google Shape;918;p27"/>
          <p:cNvSpPr txBox="1">
            <a:spLocks noGrp="1"/>
          </p:cNvSpPr>
          <p:nvPr>
            <p:ph type="body" idx="2"/>
          </p:nvPr>
        </p:nvSpPr>
        <p:spPr>
          <a:xfrm>
            <a:off x="486375" y="1385045"/>
            <a:ext cx="7705500" cy="302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▰"/>
            </a:pPr>
            <a:r>
              <a:rPr lang="en" sz="2400"/>
              <a:t>Mantener una </a:t>
            </a:r>
            <a:r>
              <a:rPr lang="en" sz="2400" b="1">
                <a:latin typeface="Roboto Condensed"/>
                <a:ea typeface="Roboto Condensed"/>
                <a:cs typeface="Roboto Condensed"/>
                <a:sym typeface="Roboto Condensed"/>
              </a:rPr>
              <a:t>distancia de seguridad</a:t>
            </a:r>
            <a:r>
              <a:rPr lang="en" sz="2400"/>
              <a:t> entre los trenes.</a:t>
            </a:r>
            <a:endParaRPr sz="2400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lang="en" sz="2400" b="1">
                <a:latin typeface="Roboto Condensed"/>
                <a:ea typeface="Roboto Condensed"/>
                <a:cs typeface="Roboto Condensed"/>
                <a:sym typeface="Roboto Condensed"/>
              </a:rPr>
              <a:t>Proteger a los trenes</a:t>
            </a:r>
            <a:r>
              <a:rPr lang="en" sz="2400"/>
              <a:t> en cruces y cambios.</a:t>
            </a:r>
            <a:endParaRPr sz="2400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lang="en" sz="2400" b="1">
                <a:latin typeface="Roboto Condensed"/>
                <a:ea typeface="Roboto Condensed"/>
                <a:cs typeface="Roboto Condensed"/>
                <a:sym typeface="Roboto Condensed"/>
              </a:rPr>
              <a:t>Evitar descarrilamientos</a:t>
            </a:r>
            <a:r>
              <a:rPr lang="en" sz="2400"/>
              <a:t> asegurando los cambios.</a:t>
            </a:r>
            <a:endParaRPr sz="2400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lang="en" sz="2400" b="1">
                <a:latin typeface="Roboto Condensed"/>
                <a:ea typeface="Roboto Condensed"/>
                <a:cs typeface="Roboto Condensed"/>
                <a:sym typeface="Roboto Condensed"/>
              </a:rPr>
              <a:t>Regular la circulación</a:t>
            </a:r>
            <a:r>
              <a:rPr lang="en" sz="2400"/>
              <a:t> de los trenes.</a:t>
            </a:r>
            <a:endParaRPr sz="2400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lang="en" sz="2400"/>
              <a:t>Vinculan elementos de señalización.</a:t>
            </a:r>
            <a:endParaRPr sz="2400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lang="en" sz="2400"/>
              <a:t>Lógica de </a:t>
            </a:r>
            <a:r>
              <a:rPr lang="en" sz="2400" b="1">
                <a:latin typeface="Roboto Condensed"/>
                <a:ea typeface="Roboto Condensed"/>
                <a:cs typeface="Roboto Condensed"/>
                <a:sym typeface="Roboto Condensed"/>
              </a:rPr>
              <a:t>control vital</a:t>
            </a:r>
            <a:r>
              <a:rPr lang="en" sz="2400"/>
              <a:t>.</a:t>
            </a:r>
            <a:endParaRPr sz="2400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lang="en" sz="2400"/>
              <a:t>Garantizar comportamiento </a:t>
            </a:r>
            <a:r>
              <a:rPr lang="en" sz="2400" b="1">
                <a:latin typeface="Roboto Condensed"/>
                <a:ea typeface="Roboto Condensed"/>
                <a:cs typeface="Roboto Condensed"/>
                <a:sym typeface="Roboto Condensed"/>
              </a:rPr>
              <a:t>fail-safe</a:t>
            </a:r>
            <a:r>
              <a:rPr lang="en" sz="2400"/>
              <a:t>.</a:t>
            </a:r>
            <a:endParaRPr sz="24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28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Fail-Safe</a:t>
            </a:r>
            <a:endParaRPr/>
          </a:p>
        </p:txBody>
      </p:sp>
      <p:sp>
        <p:nvSpPr>
          <p:cNvPr id="924" name="Google Shape;924;p28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p:grpSp>
        <p:nvGrpSpPr>
          <p:cNvPr id="925" name="Google Shape;925;p28"/>
          <p:cNvGrpSpPr/>
          <p:nvPr/>
        </p:nvGrpSpPr>
        <p:grpSpPr>
          <a:xfrm>
            <a:off x="312466" y="587260"/>
            <a:ext cx="309022" cy="376837"/>
            <a:chOff x="596350" y="929175"/>
            <a:chExt cx="407950" cy="497475"/>
          </a:xfrm>
        </p:grpSpPr>
        <p:sp>
          <p:nvSpPr>
            <p:cNvPr id="926" name="Google Shape;926;p28"/>
            <p:cNvSpPr/>
            <p:nvPr/>
          </p:nvSpPr>
          <p:spPr>
            <a:xfrm>
              <a:off x="596350" y="953550"/>
              <a:ext cx="387250" cy="473100"/>
            </a:xfrm>
            <a:custGeom>
              <a:avLst/>
              <a:gdLst/>
              <a:ahLst/>
              <a:cxnLst/>
              <a:rect l="l" t="t" r="r" b="b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28"/>
            <p:cNvSpPr/>
            <p:nvPr/>
          </p:nvSpPr>
          <p:spPr>
            <a:xfrm>
              <a:off x="626775" y="9291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28"/>
            <p:cNvSpPr/>
            <p:nvPr/>
          </p:nvSpPr>
          <p:spPr>
            <a:xfrm>
              <a:off x="688900" y="12561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28"/>
            <p:cNvSpPr/>
            <p:nvPr/>
          </p:nvSpPr>
          <p:spPr>
            <a:xfrm>
              <a:off x="688900" y="12013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28"/>
            <p:cNvSpPr/>
            <p:nvPr/>
          </p:nvSpPr>
          <p:spPr>
            <a:xfrm>
              <a:off x="688900" y="11459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28"/>
            <p:cNvSpPr/>
            <p:nvPr/>
          </p:nvSpPr>
          <p:spPr>
            <a:xfrm>
              <a:off x="688900" y="10905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28"/>
            <p:cNvSpPr/>
            <p:nvPr/>
          </p:nvSpPr>
          <p:spPr>
            <a:xfrm>
              <a:off x="920250" y="929175"/>
              <a:ext cx="84050" cy="84050"/>
            </a:xfrm>
            <a:custGeom>
              <a:avLst/>
              <a:gdLst/>
              <a:ahLst/>
              <a:cxnLst/>
              <a:rect l="l" t="t" r="r" b="b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33" name="Google Shape;933;p28"/>
          <p:cNvSpPr txBox="1">
            <a:spLocks noGrp="1"/>
          </p:cNvSpPr>
          <p:nvPr>
            <p:ph type="body" idx="3"/>
          </p:nvPr>
        </p:nvSpPr>
        <p:spPr>
          <a:xfrm>
            <a:off x="691725" y="4560150"/>
            <a:ext cx="6442500" cy="46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600"/>
              <a:t>Un sistema es </a:t>
            </a:r>
            <a:r>
              <a:rPr lang="en" sz="1600" b="1">
                <a:latin typeface="Roboto Condensed"/>
                <a:ea typeface="Roboto Condensed"/>
                <a:cs typeface="Roboto Condensed"/>
                <a:sym typeface="Roboto Condensed"/>
              </a:rPr>
              <a:t>vital</a:t>
            </a:r>
            <a:r>
              <a:rPr lang="en" sz="1600"/>
              <a:t> si para </a:t>
            </a:r>
            <a:r>
              <a:rPr lang="en" sz="1600" b="1">
                <a:latin typeface="Roboto Condensed"/>
                <a:ea typeface="Roboto Condensed"/>
                <a:cs typeface="Roboto Condensed"/>
                <a:sym typeface="Roboto Condensed"/>
              </a:rPr>
              <a:t>todos</a:t>
            </a:r>
            <a:r>
              <a:rPr lang="en" sz="1600"/>
              <a:t> sus modos de falla no existe ninguno fatal. </a:t>
            </a:r>
            <a:endParaRPr sz="1600"/>
          </a:p>
        </p:txBody>
      </p:sp>
      <p:sp>
        <p:nvSpPr>
          <p:cNvPr id="934" name="Google Shape;934;p28"/>
          <p:cNvSpPr/>
          <p:nvPr/>
        </p:nvSpPr>
        <p:spPr>
          <a:xfrm>
            <a:off x="384548" y="4716103"/>
            <a:ext cx="307185" cy="268458"/>
          </a:xfrm>
          <a:custGeom>
            <a:avLst/>
            <a:gdLst/>
            <a:ahLst/>
            <a:cxnLst/>
            <a:rect l="l" t="t" r="r" b="b"/>
            <a:pathLst>
              <a:path w="16221" h="14176" fill="none" extrusionOk="0">
                <a:moveTo>
                  <a:pt x="16075" y="12665"/>
                </a:moveTo>
                <a:lnTo>
                  <a:pt x="8987" y="488"/>
                </a:lnTo>
                <a:lnTo>
                  <a:pt x="8987" y="488"/>
                </a:lnTo>
                <a:lnTo>
                  <a:pt x="8914" y="390"/>
                </a:lnTo>
                <a:lnTo>
                  <a:pt x="8817" y="293"/>
                </a:lnTo>
                <a:lnTo>
                  <a:pt x="8720" y="196"/>
                </a:lnTo>
                <a:lnTo>
                  <a:pt x="8622" y="123"/>
                </a:lnTo>
                <a:lnTo>
                  <a:pt x="8500" y="74"/>
                </a:lnTo>
                <a:lnTo>
                  <a:pt x="8379" y="25"/>
                </a:lnTo>
                <a:lnTo>
                  <a:pt x="8232" y="1"/>
                </a:lnTo>
                <a:lnTo>
                  <a:pt x="8111" y="1"/>
                </a:lnTo>
                <a:lnTo>
                  <a:pt x="8111" y="1"/>
                </a:lnTo>
                <a:lnTo>
                  <a:pt x="7965" y="1"/>
                </a:lnTo>
                <a:lnTo>
                  <a:pt x="7843" y="25"/>
                </a:lnTo>
                <a:lnTo>
                  <a:pt x="7721" y="74"/>
                </a:lnTo>
                <a:lnTo>
                  <a:pt x="7599" y="123"/>
                </a:lnTo>
                <a:lnTo>
                  <a:pt x="7502" y="196"/>
                </a:lnTo>
                <a:lnTo>
                  <a:pt x="7404" y="293"/>
                </a:lnTo>
                <a:lnTo>
                  <a:pt x="7307" y="390"/>
                </a:lnTo>
                <a:lnTo>
                  <a:pt x="7234" y="488"/>
                </a:lnTo>
                <a:lnTo>
                  <a:pt x="147" y="12665"/>
                </a:lnTo>
                <a:lnTo>
                  <a:pt x="147" y="12665"/>
                </a:lnTo>
                <a:lnTo>
                  <a:pt x="74" y="12787"/>
                </a:lnTo>
                <a:lnTo>
                  <a:pt x="25" y="12909"/>
                </a:lnTo>
                <a:lnTo>
                  <a:pt x="0" y="13031"/>
                </a:lnTo>
                <a:lnTo>
                  <a:pt x="0" y="13177"/>
                </a:lnTo>
                <a:lnTo>
                  <a:pt x="0" y="13177"/>
                </a:lnTo>
                <a:lnTo>
                  <a:pt x="0" y="13299"/>
                </a:lnTo>
                <a:lnTo>
                  <a:pt x="25" y="13420"/>
                </a:lnTo>
                <a:lnTo>
                  <a:pt x="74" y="13567"/>
                </a:lnTo>
                <a:lnTo>
                  <a:pt x="147" y="13688"/>
                </a:lnTo>
                <a:lnTo>
                  <a:pt x="147" y="13688"/>
                </a:lnTo>
                <a:lnTo>
                  <a:pt x="220" y="13786"/>
                </a:lnTo>
                <a:lnTo>
                  <a:pt x="293" y="13883"/>
                </a:lnTo>
                <a:lnTo>
                  <a:pt x="390" y="13981"/>
                </a:lnTo>
                <a:lnTo>
                  <a:pt x="512" y="14054"/>
                </a:lnTo>
                <a:lnTo>
                  <a:pt x="634" y="14102"/>
                </a:lnTo>
                <a:lnTo>
                  <a:pt x="755" y="14151"/>
                </a:lnTo>
                <a:lnTo>
                  <a:pt x="877" y="14175"/>
                </a:lnTo>
                <a:lnTo>
                  <a:pt x="1023" y="14175"/>
                </a:lnTo>
                <a:lnTo>
                  <a:pt x="15198" y="14175"/>
                </a:lnTo>
                <a:lnTo>
                  <a:pt x="15198" y="14175"/>
                </a:lnTo>
                <a:lnTo>
                  <a:pt x="15344" y="14175"/>
                </a:lnTo>
                <a:lnTo>
                  <a:pt x="15466" y="14151"/>
                </a:lnTo>
                <a:lnTo>
                  <a:pt x="15588" y="14102"/>
                </a:lnTo>
                <a:lnTo>
                  <a:pt x="15709" y="14054"/>
                </a:lnTo>
                <a:lnTo>
                  <a:pt x="15831" y="13981"/>
                </a:lnTo>
                <a:lnTo>
                  <a:pt x="15929" y="13883"/>
                </a:lnTo>
                <a:lnTo>
                  <a:pt x="16002" y="13786"/>
                </a:lnTo>
                <a:lnTo>
                  <a:pt x="16075" y="13688"/>
                </a:lnTo>
                <a:lnTo>
                  <a:pt x="16075" y="13688"/>
                </a:lnTo>
                <a:lnTo>
                  <a:pt x="16148" y="13567"/>
                </a:lnTo>
                <a:lnTo>
                  <a:pt x="16197" y="13420"/>
                </a:lnTo>
                <a:lnTo>
                  <a:pt x="16221" y="13299"/>
                </a:lnTo>
                <a:lnTo>
                  <a:pt x="16221" y="13177"/>
                </a:lnTo>
                <a:lnTo>
                  <a:pt x="16221" y="13177"/>
                </a:lnTo>
                <a:lnTo>
                  <a:pt x="16221" y="13031"/>
                </a:lnTo>
                <a:lnTo>
                  <a:pt x="16197" y="12909"/>
                </a:lnTo>
                <a:lnTo>
                  <a:pt x="16148" y="12787"/>
                </a:lnTo>
                <a:lnTo>
                  <a:pt x="16075" y="12665"/>
                </a:lnTo>
                <a:lnTo>
                  <a:pt x="16075" y="12665"/>
                </a:lnTo>
                <a:close/>
                <a:moveTo>
                  <a:pt x="8111" y="12349"/>
                </a:moveTo>
                <a:lnTo>
                  <a:pt x="8111" y="12349"/>
                </a:lnTo>
                <a:lnTo>
                  <a:pt x="7916" y="12324"/>
                </a:lnTo>
                <a:lnTo>
                  <a:pt x="7721" y="12276"/>
                </a:lnTo>
                <a:lnTo>
                  <a:pt x="7575" y="12178"/>
                </a:lnTo>
                <a:lnTo>
                  <a:pt x="7429" y="12057"/>
                </a:lnTo>
                <a:lnTo>
                  <a:pt x="7307" y="11910"/>
                </a:lnTo>
                <a:lnTo>
                  <a:pt x="7210" y="11764"/>
                </a:lnTo>
                <a:lnTo>
                  <a:pt x="7161" y="11569"/>
                </a:lnTo>
                <a:lnTo>
                  <a:pt x="7136" y="11375"/>
                </a:lnTo>
                <a:lnTo>
                  <a:pt x="7136" y="11375"/>
                </a:lnTo>
                <a:lnTo>
                  <a:pt x="7161" y="11180"/>
                </a:lnTo>
                <a:lnTo>
                  <a:pt x="7210" y="11009"/>
                </a:lnTo>
                <a:lnTo>
                  <a:pt x="7307" y="10839"/>
                </a:lnTo>
                <a:lnTo>
                  <a:pt x="7429" y="10693"/>
                </a:lnTo>
                <a:lnTo>
                  <a:pt x="7575" y="10571"/>
                </a:lnTo>
                <a:lnTo>
                  <a:pt x="7721" y="10473"/>
                </a:lnTo>
                <a:lnTo>
                  <a:pt x="7916" y="10425"/>
                </a:lnTo>
                <a:lnTo>
                  <a:pt x="8111" y="10400"/>
                </a:lnTo>
                <a:lnTo>
                  <a:pt x="8111" y="10400"/>
                </a:lnTo>
                <a:lnTo>
                  <a:pt x="8306" y="10425"/>
                </a:lnTo>
                <a:lnTo>
                  <a:pt x="8476" y="10473"/>
                </a:lnTo>
                <a:lnTo>
                  <a:pt x="8646" y="10571"/>
                </a:lnTo>
                <a:lnTo>
                  <a:pt x="8793" y="10693"/>
                </a:lnTo>
                <a:lnTo>
                  <a:pt x="8914" y="10839"/>
                </a:lnTo>
                <a:lnTo>
                  <a:pt x="9012" y="11009"/>
                </a:lnTo>
                <a:lnTo>
                  <a:pt x="9061" y="11180"/>
                </a:lnTo>
                <a:lnTo>
                  <a:pt x="9085" y="11375"/>
                </a:lnTo>
                <a:lnTo>
                  <a:pt x="9085" y="11375"/>
                </a:lnTo>
                <a:lnTo>
                  <a:pt x="9061" y="11569"/>
                </a:lnTo>
                <a:lnTo>
                  <a:pt x="9012" y="11764"/>
                </a:lnTo>
                <a:lnTo>
                  <a:pt x="8914" y="11910"/>
                </a:lnTo>
                <a:lnTo>
                  <a:pt x="8793" y="12057"/>
                </a:lnTo>
                <a:lnTo>
                  <a:pt x="8646" y="12178"/>
                </a:lnTo>
                <a:lnTo>
                  <a:pt x="8476" y="12276"/>
                </a:lnTo>
                <a:lnTo>
                  <a:pt x="8306" y="12324"/>
                </a:lnTo>
                <a:lnTo>
                  <a:pt x="8111" y="12349"/>
                </a:lnTo>
                <a:lnTo>
                  <a:pt x="8111" y="12349"/>
                </a:lnTo>
                <a:close/>
                <a:moveTo>
                  <a:pt x="9231" y="5091"/>
                </a:moveTo>
                <a:lnTo>
                  <a:pt x="8939" y="8915"/>
                </a:lnTo>
                <a:lnTo>
                  <a:pt x="8939" y="8915"/>
                </a:lnTo>
                <a:lnTo>
                  <a:pt x="8914" y="9061"/>
                </a:lnTo>
                <a:lnTo>
                  <a:pt x="8866" y="9207"/>
                </a:lnTo>
                <a:lnTo>
                  <a:pt x="8793" y="9304"/>
                </a:lnTo>
                <a:lnTo>
                  <a:pt x="8695" y="9426"/>
                </a:lnTo>
                <a:lnTo>
                  <a:pt x="8573" y="9499"/>
                </a:lnTo>
                <a:lnTo>
                  <a:pt x="8452" y="9572"/>
                </a:lnTo>
                <a:lnTo>
                  <a:pt x="8330" y="9621"/>
                </a:lnTo>
                <a:lnTo>
                  <a:pt x="8184" y="9621"/>
                </a:lnTo>
                <a:lnTo>
                  <a:pt x="8038" y="9621"/>
                </a:lnTo>
                <a:lnTo>
                  <a:pt x="8038" y="9621"/>
                </a:lnTo>
                <a:lnTo>
                  <a:pt x="7891" y="9621"/>
                </a:lnTo>
                <a:lnTo>
                  <a:pt x="7770" y="9572"/>
                </a:lnTo>
                <a:lnTo>
                  <a:pt x="7648" y="9499"/>
                </a:lnTo>
                <a:lnTo>
                  <a:pt x="7526" y="9426"/>
                </a:lnTo>
                <a:lnTo>
                  <a:pt x="7429" y="9304"/>
                </a:lnTo>
                <a:lnTo>
                  <a:pt x="7356" y="9207"/>
                </a:lnTo>
                <a:lnTo>
                  <a:pt x="7307" y="9061"/>
                </a:lnTo>
                <a:lnTo>
                  <a:pt x="7283" y="8915"/>
                </a:lnTo>
                <a:lnTo>
                  <a:pt x="6990" y="5091"/>
                </a:lnTo>
                <a:lnTo>
                  <a:pt x="6990" y="5091"/>
                </a:lnTo>
                <a:lnTo>
                  <a:pt x="7015" y="4945"/>
                </a:lnTo>
                <a:lnTo>
                  <a:pt x="7039" y="4823"/>
                </a:lnTo>
                <a:lnTo>
                  <a:pt x="7088" y="4701"/>
                </a:lnTo>
                <a:lnTo>
                  <a:pt x="7161" y="4604"/>
                </a:lnTo>
                <a:lnTo>
                  <a:pt x="7258" y="4506"/>
                </a:lnTo>
                <a:lnTo>
                  <a:pt x="7380" y="4433"/>
                </a:lnTo>
                <a:lnTo>
                  <a:pt x="7526" y="4409"/>
                </a:lnTo>
                <a:lnTo>
                  <a:pt x="7648" y="4385"/>
                </a:lnTo>
                <a:lnTo>
                  <a:pt x="8573" y="4385"/>
                </a:lnTo>
                <a:lnTo>
                  <a:pt x="8573" y="4385"/>
                </a:lnTo>
                <a:lnTo>
                  <a:pt x="8695" y="4409"/>
                </a:lnTo>
                <a:lnTo>
                  <a:pt x="8841" y="4433"/>
                </a:lnTo>
                <a:lnTo>
                  <a:pt x="8963" y="4506"/>
                </a:lnTo>
                <a:lnTo>
                  <a:pt x="9061" y="4604"/>
                </a:lnTo>
                <a:lnTo>
                  <a:pt x="9134" y="4701"/>
                </a:lnTo>
                <a:lnTo>
                  <a:pt x="9182" y="4823"/>
                </a:lnTo>
                <a:lnTo>
                  <a:pt x="9207" y="4945"/>
                </a:lnTo>
                <a:lnTo>
                  <a:pt x="9231" y="5091"/>
                </a:lnTo>
                <a:lnTo>
                  <a:pt x="9231" y="5091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5" name="Google Shape;935;p28"/>
          <p:cNvSpPr txBox="1"/>
          <p:nvPr/>
        </p:nvSpPr>
        <p:spPr>
          <a:xfrm>
            <a:off x="775450" y="2167850"/>
            <a:ext cx="2998800" cy="63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30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Si ocurre una falla</a:t>
            </a:r>
            <a:endParaRPr sz="3000"/>
          </a:p>
        </p:txBody>
      </p:sp>
      <p:sp>
        <p:nvSpPr>
          <p:cNvPr id="936" name="Google Shape;936;p28"/>
          <p:cNvSpPr txBox="1"/>
          <p:nvPr/>
        </p:nvSpPr>
        <p:spPr>
          <a:xfrm>
            <a:off x="4972825" y="2235800"/>
            <a:ext cx="3120000" cy="7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3000" b="1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SIN</a:t>
            </a:r>
            <a:r>
              <a:rPr lang="en" sz="30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efectos </a:t>
            </a:r>
            <a:r>
              <a:rPr lang="en" sz="3000" b="1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fatales</a:t>
            </a:r>
            <a:endParaRPr sz="3000" b="1"/>
          </a:p>
        </p:txBody>
      </p:sp>
      <p:sp>
        <p:nvSpPr>
          <p:cNvPr id="937" name="Google Shape;937;p28"/>
          <p:cNvSpPr txBox="1"/>
          <p:nvPr/>
        </p:nvSpPr>
        <p:spPr>
          <a:xfrm>
            <a:off x="2357300" y="3460325"/>
            <a:ext cx="4047000" cy="63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30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Puede ser más </a:t>
            </a:r>
            <a:r>
              <a:rPr lang="en" sz="3000" b="1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restrictivo</a:t>
            </a:r>
            <a:endParaRPr sz="3000"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938" name="Google Shape;938;p28"/>
          <p:cNvSpPr/>
          <p:nvPr/>
        </p:nvSpPr>
        <p:spPr>
          <a:xfrm>
            <a:off x="3774250" y="2407100"/>
            <a:ext cx="1053000" cy="291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9" name="Google Shape;939;p28"/>
          <p:cNvSpPr/>
          <p:nvPr/>
        </p:nvSpPr>
        <p:spPr>
          <a:xfrm rot="5400000">
            <a:off x="3949150" y="2776775"/>
            <a:ext cx="703200" cy="291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0" name="Google Shape;940;p28"/>
          <p:cNvSpPr/>
          <p:nvPr/>
        </p:nvSpPr>
        <p:spPr>
          <a:xfrm>
            <a:off x="6786723" y="759353"/>
            <a:ext cx="307185" cy="268458"/>
          </a:xfrm>
          <a:custGeom>
            <a:avLst/>
            <a:gdLst/>
            <a:ahLst/>
            <a:cxnLst/>
            <a:rect l="l" t="t" r="r" b="b"/>
            <a:pathLst>
              <a:path w="16221" h="14176" fill="none" extrusionOk="0">
                <a:moveTo>
                  <a:pt x="16075" y="12665"/>
                </a:moveTo>
                <a:lnTo>
                  <a:pt x="8987" y="488"/>
                </a:lnTo>
                <a:lnTo>
                  <a:pt x="8987" y="488"/>
                </a:lnTo>
                <a:lnTo>
                  <a:pt x="8914" y="390"/>
                </a:lnTo>
                <a:lnTo>
                  <a:pt x="8817" y="293"/>
                </a:lnTo>
                <a:lnTo>
                  <a:pt x="8720" y="196"/>
                </a:lnTo>
                <a:lnTo>
                  <a:pt x="8622" y="123"/>
                </a:lnTo>
                <a:lnTo>
                  <a:pt x="8500" y="74"/>
                </a:lnTo>
                <a:lnTo>
                  <a:pt x="8379" y="25"/>
                </a:lnTo>
                <a:lnTo>
                  <a:pt x="8232" y="1"/>
                </a:lnTo>
                <a:lnTo>
                  <a:pt x="8111" y="1"/>
                </a:lnTo>
                <a:lnTo>
                  <a:pt x="8111" y="1"/>
                </a:lnTo>
                <a:lnTo>
                  <a:pt x="7965" y="1"/>
                </a:lnTo>
                <a:lnTo>
                  <a:pt x="7843" y="25"/>
                </a:lnTo>
                <a:lnTo>
                  <a:pt x="7721" y="74"/>
                </a:lnTo>
                <a:lnTo>
                  <a:pt x="7599" y="123"/>
                </a:lnTo>
                <a:lnTo>
                  <a:pt x="7502" y="196"/>
                </a:lnTo>
                <a:lnTo>
                  <a:pt x="7404" y="293"/>
                </a:lnTo>
                <a:lnTo>
                  <a:pt x="7307" y="390"/>
                </a:lnTo>
                <a:lnTo>
                  <a:pt x="7234" y="488"/>
                </a:lnTo>
                <a:lnTo>
                  <a:pt x="147" y="12665"/>
                </a:lnTo>
                <a:lnTo>
                  <a:pt x="147" y="12665"/>
                </a:lnTo>
                <a:lnTo>
                  <a:pt x="74" y="12787"/>
                </a:lnTo>
                <a:lnTo>
                  <a:pt x="25" y="12909"/>
                </a:lnTo>
                <a:lnTo>
                  <a:pt x="0" y="13031"/>
                </a:lnTo>
                <a:lnTo>
                  <a:pt x="0" y="13177"/>
                </a:lnTo>
                <a:lnTo>
                  <a:pt x="0" y="13177"/>
                </a:lnTo>
                <a:lnTo>
                  <a:pt x="0" y="13299"/>
                </a:lnTo>
                <a:lnTo>
                  <a:pt x="25" y="13420"/>
                </a:lnTo>
                <a:lnTo>
                  <a:pt x="74" y="13567"/>
                </a:lnTo>
                <a:lnTo>
                  <a:pt x="147" y="13688"/>
                </a:lnTo>
                <a:lnTo>
                  <a:pt x="147" y="13688"/>
                </a:lnTo>
                <a:lnTo>
                  <a:pt x="220" y="13786"/>
                </a:lnTo>
                <a:lnTo>
                  <a:pt x="293" y="13883"/>
                </a:lnTo>
                <a:lnTo>
                  <a:pt x="390" y="13981"/>
                </a:lnTo>
                <a:lnTo>
                  <a:pt x="512" y="14054"/>
                </a:lnTo>
                <a:lnTo>
                  <a:pt x="634" y="14102"/>
                </a:lnTo>
                <a:lnTo>
                  <a:pt x="755" y="14151"/>
                </a:lnTo>
                <a:lnTo>
                  <a:pt x="877" y="14175"/>
                </a:lnTo>
                <a:lnTo>
                  <a:pt x="1023" y="14175"/>
                </a:lnTo>
                <a:lnTo>
                  <a:pt x="15198" y="14175"/>
                </a:lnTo>
                <a:lnTo>
                  <a:pt x="15198" y="14175"/>
                </a:lnTo>
                <a:lnTo>
                  <a:pt x="15344" y="14175"/>
                </a:lnTo>
                <a:lnTo>
                  <a:pt x="15466" y="14151"/>
                </a:lnTo>
                <a:lnTo>
                  <a:pt x="15588" y="14102"/>
                </a:lnTo>
                <a:lnTo>
                  <a:pt x="15709" y="14054"/>
                </a:lnTo>
                <a:lnTo>
                  <a:pt x="15831" y="13981"/>
                </a:lnTo>
                <a:lnTo>
                  <a:pt x="15929" y="13883"/>
                </a:lnTo>
                <a:lnTo>
                  <a:pt x="16002" y="13786"/>
                </a:lnTo>
                <a:lnTo>
                  <a:pt x="16075" y="13688"/>
                </a:lnTo>
                <a:lnTo>
                  <a:pt x="16075" y="13688"/>
                </a:lnTo>
                <a:lnTo>
                  <a:pt x="16148" y="13567"/>
                </a:lnTo>
                <a:lnTo>
                  <a:pt x="16197" y="13420"/>
                </a:lnTo>
                <a:lnTo>
                  <a:pt x="16221" y="13299"/>
                </a:lnTo>
                <a:lnTo>
                  <a:pt x="16221" y="13177"/>
                </a:lnTo>
                <a:lnTo>
                  <a:pt x="16221" y="13177"/>
                </a:lnTo>
                <a:lnTo>
                  <a:pt x="16221" y="13031"/>
                </a:lnTo>
                <a:lnTo>
                  <a:pt x="16197" y="12909"/>
                </a:lnTo>
                <a:lnTo>
                  <a:pt x="16148" y="12787"/>
                </a:lnTo>
                <a:lnTo>
                  <a:pt x="16075" y="12665"/>
                </a:lnTo>
                <a:lnTo>
                  <a:pt x="16075" y="12665"/>
                </a:lnTo>
                <a:close/>
                <a:moveTo>
                  <a:pt x="8111" y="12349"/>
                </a:moveTo>
                <a:lnTo>
                  <a:pt x="8111" y="12349"/>
                </a:lnTo>
                <a:lnTo>
                  <a:pt x="7916" y="12324"/>
                </a:lnTo>
                <a:lnTo>
                  <a:pt x="7721" y="12276"/>
                </a:lnTo>
                <a:lnTo>
                  <a:pt x="7575" y="12178"/>
                </a:lnTo>
                <a:lnTo>
                  <a:pt x="7429" y="12057"/>
                </a:lnTo>
                <a:lnTo>
                  <a:pt x="7307" y="11910"/>
                </a:lnTo>
                <a:lnTo>
                  <a:pt x="7210" y="11764"/>
                </a:lnTo>
                <a:lnTo>
                  <a:pt x="7161" y="11569"/>
                </a:lnTo>
                <a:lnTo>
                  <a:pt x="7136" y="11375"/>
                </a:lnTo>
                <a:lnTo>
                  <a:pt x="7136" y="11375"/>
                </a:lnTo>
                <a:lnTo>
                  <a:pt x="7161" y="11180"/>
                </a:lnTo>
                <a:lnTo>
                  <a:pt x="7210" y="11009"/>
                </a:lnTo>
                <a:lnTo>
                  <a:pt x="7307" y="10839"/>
                </a:lnTo>
                <a:lnTo>
                  <a:pt x="7429" y="10693"/>
                </a:lnTo>
                <a:lnTo>
                  <a:pt x="7575" y="10571"/>
                </a:lnTo>
                <a:lnTo>
                  <a:pt x="7721" y="10473"/>
                </a:lnTo>
                <a:lnTo>
                  <a:pt x="7916" y="10425"/>
                </a:lnTo>
                <a:lnTo>
                  <a:pt x="8111" y="10400"/>
                </a:lnTo>
                <a:lnTo>
                  <a:pt x="8111" y="10400"/>
                </a:lnTo>
                <a:lnTo>
                  <a:pt x="8306" y="10425"/>
                </a:lnTo>
                <a:lnTo>
                  <a:pt x="8476" y="10473"/>
                </a:lnTo>
                <a:lnTo>
                  <a:pt x="8646" y="10571"/>
                </a:lnTo>
                <a:lnTo>
                  <a:pt x="8793" y="10693"/>
                </a:lnTo>
                <a:lnTo>
                  <a:pt x="8914" y="10839"/>
                </a:lnTo>
                <a:lnTo>
                  <a:pt x="9012" y="11009"/>
                </a:lnTo>
                <a:lnTo>
                  <a:pt x="9061" y="11180"/>
                </a:lnTo>
                <a:lnTo>
                  <a:pt x="9085" y="11375"/>
                </a:lnTo>
                <a:lnTo>
                  <a:pt x="9085" y="11375"/>
                </a:lnTo>
                <a:lnTo>
                  <a:pt x="9061" y="11569"/>
                </a:lnTo>
                <a:lnTo>
                  <a:pt x="9012" y="11764"/>
                </a:lnTo>
                <a:lnTo>
                  <a:pt x="8914" y="11910"/>
                </a:lnTo>
                <a:lnTo>
                  <a:pt x="8793" y="12057"/>
                </a:lnTo>
                <a:lnTo>
                  <a:pt x="8646" y="12178"/>
                </a:lnTo>
                <a:lnTo>
                  <a:pt x="8476" y="12276"/>
                </a:lnTo>
                <a:lnTo>
                  <a:pt x="8306" y="12324"/>
                </a:lnTo>
                <a:lnTo>
                  <a:pt x="8111" y="12349"/>
                </a:lnTo>
                <a:lnTo>
                  <a:pt x="8111" y="12349"/>
                </a:lnTo>
                <a:close/>
                <a:moveTo>
                  <a:pt x="9231" y="5091"/>
                </a:moveTo>
                <a:lnTo>
                  <a:pt x="8939" y="8915"/>
                </a:lnTo>
                <a:lnTo>
                  <a:pt x="8939" y="8915"/>
                </a:lnTo>
                <a:lnTo>
                  <a:pt x="8914" y="9061"/>
                </a:lnTo>
                <a:lnTo>
                  <a:pt x="8866" y="9207"/>
                </a:lnTo>
                <a:lnTo>
                  <a:pt x="8793" y="9304"/>
                </a:lnTo>
                <a:lnTo>
                  <a:pt x="8695" y="9426"/>
                </a:lnTo>
                <a:lnTo>
                  <a:pt x="8573" y="9499"/>
                </a:lnTo>
                <a:lnTo>
                  <a:pt x="8452" y="9572"/>
                </a:lnTo>
                <a:lnTo>
                  <a:pt x="8330" y="9621"/>
                </a:lnTo>
                <a:lnTo>
                  <a:pt x="8184" y="9621"/>
                </a:lnTo>
                <a:lnTo>
                  <a:pt x="8038" y="9621"/>
                </a:lnTo>
                <a:lnTo>
                  <a:pt x="8038" y="9621"/>
                </a:lnTo>
                <a:lnTo>
                  <a:pt x="7891" y="9621"/>
                </a:lnTo>
                <a:lnTo>
                  <a:pt x="7770" y="9572"/>
                </a:lnTo>
                <a:lnTo>
                  <a:pt x="7648" y="9499"/>
                </a:lnTo>
                <a:lnTo>
                  <a:pt x="7526" y="9426"/>
                </a:lnTo>
                <a:lnTo>
                  <a:pt x="7429" y="9304"/>
                </a:lnTo>
                <a:lnTo>
                  <a:pt x="7356" y="9207"/>
                </a:lnTo>
                <a:lnTo>
                  <a:pt x="7307" y="9061"/>
                </a:lnTo>
                <a:lnTo>
                  <a:pt x="7283" y="8915"/>
                </a:lnTo>
                <a:lnTo>
                  <a:pt x="6990" y="5091"/>
                </a:lnTo>
                <a:lnTo>
                  <a:pt x="6990" y="5091"/>
                </a:lnTo>
                <a:lnTo>
                  <a:pt x="7015" y="4945"/>
                </a:lnTo>
                <a:lnTo>
                  <a:pt x="7039" y="4823"/>
                </a:lnTo>
                <a:lnTo>
                  <a:pt x="7088" y="4701"/>
                </a:lnTo>
                <a:lnTo>
                  <a:pt x="7161" y="4604"/>
                </a:lnTo>
                <a:lnTo>
                  <a:pt x="7258" y="4506"/>
                </a:lnTo>
                <a:lnTo>
                  <a:pt x="7380" y="4433"/>
                </a:lnTo>
                <a:lnTo>
                  <a:pt x="7526" y="4409"/>
                </a:lnTo>
                <a:lnTo>
                  <a:pt x="7648" y="4385"/>
                </a:lnTo>
                <a:lnTo>
                  <a:pt x="8573" y="4385"/>
                </a:lnTo>
                <a:lnTo>
                  <a:pt x="8573" y="4385"/>
                </a:lnTo>
                <a:lnTo>
                  <a:pt x="8695" y="4409"/>
                </a:lnTo>
                <a:lnTo>
                  <a:pt x="8841" y="4433"/>
                </a:lnTo>
                <a:lnTo>
                  <a:pt x="8963" y="4506"/>
                </a:lnTo>
                <a:lnTo>
                  <a:pt x="9061" y="4604"/>
                </a:lnTo>
                <a:lnTo>
                  <a:pt x="9134" y="4701"/>
                </a:lnTo>
                <a:lnTo>
                  <a:pt x="9182" y="4823"/>
                </a:lnTo>
                <a:lnTo>
                  <a:pt x="9207" y="4945"/>
                </a:lnTo>
                <a:lnTo>
                  <a:pt x="9231" y="5091"/>
                </a:lnTo>
                <a:lnTo>
                  <a:pt x="9231" y="5091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1" name="Google Shape;941;p28"/>
          <p:cNvSpPr txBox="1">
            <a:spLocks noGrp="1"/>
          </p:cNvSpPr>
          <p:nvPr>
            <p:ph type="body" idx="3"/>
          </p:nvPr>
        </p:nvSpPr>
        <p:spPr>
          <a:xfrm>
            <a:off x="7134225" y="392575"/>
            <a:ext cx="1971300" cy="97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400"/>
              <a:t>Puedo hacer un sistema vital con componentes comerciales? </a:t>
            </a:r>
            <a:r>
              <a:rPr lang="en" sz="1400" b="1">
                <a:latin typeface="Roboto Condensed"/>
                <a:ea typeface="Roboto Condensed"/>
                <a:cs typeface="Roboto Condensed"/>
                <a:sym typeface="Roboto Condensed"/>
              </a:rPr>
              <a:t>NO!</a:t>
            </a:r>
            <a:endParaRPr sz="1400"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19"/>
          <p:cNvSpPr txBox="1">
            <a:spLocks noGrp="1"/>
          </p:cNvSpPr>
          <p:nvPr>
            <p:ph type="ctrTitle"/>
          </p:nvPr>
        </p:nvSpPr>
        <p:spPr>
          <a:xfrm>
            <a:off x="463525" y="2871150"/>
            <a:ext cx="42702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Markup languages</a:t>
            </a:r>
            <a:endParaRPr sz="3600"/>
          </a:p>
        </p:txBody>
      </p:sp>
      <p:sp>
        <p:nvSpPr>
          <p:cNvPr id="642" name="Google Shape;642;p19"/>
          <p:cNvSpPr txBox="1">
            <a:spLocks noGrp="1"/>
          </p:cNvSpPr>
          <p:nvPr>
            <p:ph type="subTitle" idx="1"/>
          </p:nvPr>
        </p:nvSpPr>
        <p:spPr>
          <a:xfrm>
            <a:off x="499525" y="3968100"/>
            <a:ext cx="3005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2400"/>
              <a:t>Describing hierarchies</a:t>
            </a:r>
            <a:endParaRPr sz="2400"/>
          </a:p>
        </p:txBody>
      </p:sp>
      <p:sp>
        <p:nvSpPr>
          <p:cNvPr id="643" name="Google Shape;643;p19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sp>
        <p:nvSpPr>
          <p:cNvPr id="644" name="Google Shape;644;p19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1</a:t>
            </a:r>
            <a:endParaRPr sz="30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20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8296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HMTL - HyperText Markup Language</a:t>
            </a:r>
            <a:endParaRPr sz="1900"/>
          </a:p>
        </p:txBody>
      </p:sp>
      <p:sp>
        <p:nvSpPr>
          <p:cNvPr id="650" name="Google Shape;650;p20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  <p:sp>
        <p:nvSpPr>
          <p:cNvPr id="651" name="Google Shape;651;p20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2" name="Google Shape;652;p20"/>
          <p:cNvSpPr txBox="1">
            <a:spLocks noGrp="1"/>
          </p:cNvSpPr>
          <p:nvPr>
            <p:ph type="subTitle" idx="4294967295"/>
          </p:nvPr>
        </p:nvSpPr>
        <p:spPr>
          <a:xfrm>
            <a:off x="5908175" y="2345225"/>
            <a:ext cx="2403900" cy="56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25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Web Browsers</a:t>
            </a:r>
            <a:endParaRPr sz="25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653" name="Google Shape;653;p20"/>
          <p:cNvSpPr txBox="1">
            <a:spLocks noGrp="1"/>
          </p:cNvSpPr>
          <p:nvPr>
            <p:ph type="subTitle" idx="4294967295"/>
          </p:nvPr>
        </p:nvSpPr>
        <p:spPr>
          <a:xfrm>
            <a:off x="576525" y="1738575"/>
            <a:ext cx="2828400" cy="279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&lt;!DOCTYPE html&gt;</a:t>
            </a:r>
            <a:endParaRPr sz="16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&lt;html&gt;</a:t>
            </a:r>
            <a:endParaRPr sz="16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 &lt;head&gt;</a:t>
            </a:r>
            <a:endParaRPr sz="16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   &lt;title&gt;</a:t>
            </a:r>
            <a:r>
              <a:rPr lang="en" sz="1600">
                <a:solidFill>
                  <a:srgbClr val="3F5378"/>
                </a:solidFill>
              </a:rPr>
              <a:t>This is a title</a:t>
            </a:r>
            <a:r>
              <a:rPr lang="en" sz="16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&lt;/title&gt;</a:t>
            </a:r>
            <a:endParaRPr sz="16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 &lt;/head&gt;</a:t>
            </a:r>
            <a:endParaRPr sz="16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 &lt;body&gt;</a:t>
            </a:r>
            <a:endParaRPr sz="16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   &lt;div&gt;</a:t>
            </a:r>
            <a:endParaRPr sz="16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       &lt;p&gt;</a:t>
            </a:r>
            <a:r>
              <a:rPr lang="en" sz="1600">
                <a:solidFill>
                  <a:srgbClr val="3F5378"/>
                </a:solidFill>
              </a:rPr>
              <a:t>Hello world!</a:t>
            </a:r>
            <a:r>
              <a:rPr lang="en" sz="16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&lt;/p&gt;</a:t>
            </a:r>
            <a:endParaRPr sz="16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   &lt;/div&gt;</a:t>
            </a:r>
            <a:endParaRPr sz="16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 &lt;/body&gt;</a:t>
            </a:r>
            <a:endParaRPr sz="16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&lt;/html&gt;</a:t>
            </a:r>
            <a:endParaRPr sz="16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654" name="Google Shape;654;p20"/>
          <p:cNvSpPr/>
          <p:nvPr/>
        </p:nvSpPr>
        <p:spPr>
          <a:xfrm>
            <a:off x="3849259" y="2490288"/>
            <a:ext cx="1136700" cy="162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3F537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21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8296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XML - Extensible Markup Language</a:t>
            </a:r>
            <a:endParaRPr sz="1900"/>
          </a:p>
        </p:txBody>
      </p:sp>
      <p:sp>
        <p:nvSpPr>
          <p:cNvPr id="660" name="Google Shape;660;p21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  <p:sp>
        <p:nvSpPr>
          <p:cNvPr id="661" name="Google Shape;661;p21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2" name="Google Shape;662;p21"/>
          <p:cNvSpPr txBox="1">
            <a:spLocks noGrp="1"/>
          </p:cNvSpPr>
          <p:nvPr>
            <p:ph type="subTitle" idx="4294967295"/>
          </p:nvPr>
        </p:nvSpPr>
        <p:spPr>
          <a:xfrm>
            <a:off x="6579075" y="2395850"/>
            <a:ext cx="2403900" cy="56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25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General structures</a:t>
            </a:r>
            <a:endParaRPr sz="25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663" name="Google Shape;663;p21"/>
          <p:cNvSpPr txBox="1">
            <a:spLocks noGrp="1"/>
          </p:cNvSpPr>
          <p:nvPr>
            <p:ph type="subTitle" idx="4294967295"/>
          </p:nvPr>
        </p:nvSpPr>
        <p:spPr>
          <a:xfrm>
            <a:off x="518800" y="1238125"/>
            <a:ext cx="5447100" cy="384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&lt;breakfast_menu&gt;</a:t>
            </a:r>
            <a:endParaRPr sz="15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&lt;food&gt;</a:t>
            </a:r>
            <a:endParaRPr sz="15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&lt;name&gt;</a:t>
            </a:r>
            <a:r>
              <a:rPr lang="en" sz="1500">
                <a:solidFill>
                  <a:srgbClr val="3F5378"/>
                </a:solidFill>
              </a:rPr>
              <a:t>Belgian Waffles</a:t>
            </a:r>
            <a:r>
              <a:rPr lang="en" sz="15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&lt;/name&gt;</a:t>
            </a:r>
            <a:endParaRPr sz="15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&lt;price&gt;</a:t>
            </a:r>
            <a:r>
              <a:rPr lang="en" sz="1500">
                <a:solidFill>
                  <a:srgbClr val="3F5378"/>
                </a:solidFill>
              </a:rPr>
              <a:t>$5.95</a:t>
            </a:r>
            <a:r>
              <a:rPr lang="en" sz="15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&lt;/price&gt;</a:t>
            </a:r>
            <a:endParaRPr sz="15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&lt;description&gt;</a:t>
            </a:r>
            <a:r>
              <a:rPr lang="en" sz="1500">
                <a:solidFill>
                  <a:srgbClr val="3F5378"/>
                </a:solidFill>
              </a:rPr>
              <a:t>Two of our famous Belgian Waffles with plenty of real maple syrup</a:t>
            </a:r>
            <a:r>
              <a:rPr lang="en" sz="15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&lt;/description&gt;</a:t>
            </a:r>
            <a:endParaRPr sz="15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&lt;others calories = </a:t>
            </a:r>
            <a:r>
              <a:rPr lang="en" sz="1500">
                <a:solidFill>
                  <a:srgbClr val="3F5378"/>
                </a:solidFill>
              </a:rPr>
              <a:t>650</a:t>
            </a:r>
            <a:r>
              <a:rPr lang="en" sz="15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&gt;</a:t>
            </a:r>
            <a:endParaRPr sz="15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&lt;/food&gt;</a:t>
            </a:r>
            <a:endParaRPr sz="15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&lt;food&gt;</a:t>
            </a:r>
            <a:endParaRPr sz="15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&lt;name&gt;</a:t>
            </a:r>
            <a:r>
              <a:rPr lang="en" sz="1500">
                <a:solidFill>
                  <a:srgbClr val="3F5378"/>
                </a:solidFill>
              </a:rPr>
              <a:t>Strawberry Belgian Waffles</a:t>
            </a:r>
            <a:r>
              <a:rPr lang="en" sz="15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&lt;/name&gt;</a:t>
            </a:r>
            <a:endParaRPr sz="15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&lt;price&gt;</a:t>
            </a:r>
            <a:r>
              <a:rPr lang="en" sz="1500">
                <a:solidFill>
                  <a:srgbClr val="3F5378"/>
                </a:solidFill>
              </a:rPr>
              <a:t>$7.95</a:t>
            </a:r>
            <a:r>
              <a:rPr lang="en" sz="15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&lt;/price&gt;</a:t>
            </a:r>
            <a:endParaRPr sz="15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&lt;description&gt;</a:t>
            </a:r>
            <a:r>
              <a:rPr lang="en" sz="1500">
                <a:solidFill>
                  <a:srgbClr val="3F5378"/>
                </a:solidFill>
              </a:rPr>
              <a:t>Light Belgian waffles covered with strawberries and whipped cream</a:t>
            </a:r>
            <a:r>
              <a:rPr lang="en" sz="15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&lt;/description&gt;</a:t>
            </a:r>
            <a:endParaRPr sz="15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&lt;others calories = </a:t>
            </a:r>
            <a:r>
              <a:rPr lang="en" sz="1500">
                <a:solidFill>
                  <a:srgbClr val="3F5378"/>
                </a:solidFill>
              </a:rPr>
              <a:t>900</a:t>
            </a:r>
            <a:r>
              <a:rPr lang="en" sz="15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&gt;</a:t>
            </a:r>
            <a:endParaRPr sz="15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&lt;/food&gt;</a:t>
            </a:r>
            <a:endParaRPr sz="15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&lt;/breakfast_menu&gt;</a:t>
            </a:r>
            <a:endParaRPr sz="15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664" name="Google Shape;664;p21"/>
          <p:cNvSpPr/>
          <p:nvPr/>
        </p:nvSpPr>
        <p:spPr>
          <a:xfrm>
            <a:off x="5507184" y="2742763"/>
            <a:ext cx="1136700" cy="162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3F537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2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8296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railML - Partners</a:t>
            </a:r>
            <a:endParaRPr sz="1900"/>
          </a:p>
        </p:txBody>
      </p:sp>
      <p:sp>
        <p:nvSpPr>
          <p:cNvPr id="670" name="Google Shape;670;p2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  <p:sp>
        <p:nvSpPr>
          <p:cNvPr id="671" name="Google Shape;671;p22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72" name="Google Shape;67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5175" y="1780100"/>
            <a:ext cx="3924300" cy="238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3" name="Google Shape;673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34963" y="709600"/>
            <a:ext cx="2171700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4" name="Google Shape;674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59813" y="1185850"/>
            <a:ext cx="2257425" cy="52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5" name="Google Shape;675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39738" y="2188025"/>
            <a:ext cx="2162175" cy="44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6" name="Google Shape;676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849263" y="1664125"/>
            <a:ext cx="2143125" cy="55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7" name="Google Shape;677;p2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787338" y="2905950"/>
            <a:ext cx="2190750" cy="54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8" name="Google Shape;678;p2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863550" y="2602975"/>
            <a:ext cx="2114550" cy="41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9" name="Google Shape;679;p2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814399" y="3398837"/>
            <a:ext cx="2257425" cy="7625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23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8296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railML - Local partners</a:t>
            </a:r>
            <a:endParaRPr sz="1900"/>
          </a:p>
        </p:txBody>
      </p:sp>
      <p:sp>
        <p:nvSpPr>
          <p:cNvPr id="685" name="Google Shape;685;p23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  <p:sp>
        <p:nvSpPr>
          <p:cNvPr id="686" name="Google Shape;686;p23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87" name="Google Shape;68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9303" y="1464513"/>
            <a:ext cx="7703025" cy="286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24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8296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railML - Schemas</a:t>
            </a:r>
            <a:endParaRPr sz="1900"/>
          </a:p>
        </p:txBody>
      </p:sp>
      <p:sp>
        <p:nvSpPr>
          <p:cNvPr id="693" name="Google Shape;693;p2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  <p:sp>
        <p:nvSpPr>
          <p:cNvPr id="694" name="Google Shape;694;p24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95" name="Google Shape;69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325" y="1393988"/>
            <a:ext cx="8733549" cy="3007300"/>
          </a:xfrm>
          <a:prstGeom prst="rect">
            <a:avLst/>
          </a:prstGeom>
          <a:noFill/>
          <a:ln>
            <a:noFill/>
          </a:ln>
        </p:spPr>
      </p:pic>
      <p:sp>
        <p:nvSpPr>
          <p:cNvPr id="696" name="Google Shape;696;p24"/>
          <p:cNvSpPr txBox="1">
            <a:spLocks noGrp="1"/>
          </p:cNvSpPr>
          <p:nvPr>
            <p:ph type="subTitle" idx="4294967295"/>
          </p:nvPr>
        </p:nvSpPr>
        <p:spPr>
          <a:xfrm>
            <a:off x="7023700" y="656700"/>
            <a:ext cx="1945500" cy="55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 u="sng">
                <a:solidFill>
                  <a:schemeClr val="hlink"/>
                </a:solidFill>
                <a:latin typeface="Roboto Condensed"/>
                <a:ea typeface="Roboto Condensed"/>
                <a:cs typeface="Roboto Condensed"/>
                <a:sym typeface="Roboto Condensed"/>
                <a:hlinkClick r:id="rId4"/>
              </a:rPr>
              <a:t>Link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25"/>
          <p:cNvSpPr txBox="1">
            <a:spLocks noGrp="1"/>
          </p:cNvSpPr>
          <p:nvPr>
            <p:ph type="ctrTitle"/>
          </p:nvPr>
        </p:nvSpPr>
        <p:spPr>
          <a:xfrm>
            <a:off x="0" y="2871150"/>
            <a:ext cx="46095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railML 2.0 vs railML 3.0</a:t>
            </a:r>
            <a:endParaRPr sz="3600"/>
          </a:p>
        </p:txBody>
      </p:sp>
      <p:sp>
        <p:nvSpPr>
          <p:cNvPr id="702" name="Google Shape;702;p25"/>
          <p:cNvSpPr txBox="1">
            <a:spLocks noGrp="1"/>
          </p:cNvSpPr>
          <p:nvPr>
            <p:ph type="subTitle" idx="1"/>
          </p:nvPr>
        </p:nvSpPr>
        <p:spPr>
          <a:xfrm>
            <a:off x="131675" y="3975450"/>
            <a:ext cx="46710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Functional vs geographical approach</a:t>
            </a:r>
            <a:endParaRPr sz="2400"/>
          </a:p>
        </p:txBody>
      </p:sp>
      <p:sp>
        <p:nvSpPr>
          <p:cNvPr id="703" name="Google Shape;703;p25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  <p:sp>
        <p:nvSpPr>
          <p:cNvPr id="704" name="Google Shape;704;p25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2</a:t>
            </a:r>
            <a:endParaRPr sz="30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26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  <p:sp>
        <p:nvSpPr>
          <p:cNvPr id="710" name="Google Shape;710;p26"/>
          <p:cNvSpPr txBox="1">
            <a:spLocks noGrp="1"/>
          </p:cNvSpPr>
          <p:nvPr>
            <p:ph type="title" idx="4294967295"/>
          </p:nvPr>
        </p:nvSpPr>
        <p:spPr>
          <a:xfrm>
            <a:off x="-45500" y="0"/>
            <a:ext cx="1877700" cy="66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RailTopoModel</a:t>
            </a:r>
            <a:endParaRPr/>
          </a:p>
        </p:txBody>
      </p:sp>
      <p:sp>
        <p:nvSpPr>
          <p:cNvPr id="711" name="Google Shape;711;p26"/>
          <p:cNvSpPr/>
          <p:nvPr/>
        </p:nvSpPr>
        <p:spPr>
          <a:xfrm>
            <a:off x="1179864" y="1578800"/>
            <a:ext cx="1052100" cy="4782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3F5378"/>
                </a:solidFill>
                <a:latin typeface="Roboto"/>
                <a:ea typeface="Roboto"/>
                <a:cs typeface="Roboto"/>
                <a:sym typeface="Roboto"/>
              </a:rPr>
              <a:t>Topology</a:t>
            </a:r>
            <a:endParaRPr b="1">
              <a:solidFill>
                <a:srgbClr val="3F537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12" name="Google Shape;712;p26"/>
          <p:cNvSpPr/>
          <p:nvPr/>
        </p:nvSpPr>
        <p:spPr>
          <a:xfrm>
            <a:off x="2731400" y="1578800"/>
            <a:ext cx="956700" cy="4782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3F5378"/>
                </a:solidFill>
                <a:latin typeface="Roboto"/>
                <a:ea typeface="Roboto"/>
                <a:cs typeface="Roboto"/>
                <a:sym typeface="Roboto"/>
              </a:rPr>
              <a:t>Physical Objects</a:t>
            </a:r>
            <a:endParaRPr b="1">
              <a:solidFill>
                <a:srgbClr val="3F537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13" name="Google Shape;713;p26"/>
          <p:cNvSpPr/>
          <p:nvPr/>
        </p:nvSpPr>
        <p:spPr>
          <a:xfrm>
            <a:off x="4665498" y="692250"/>
            <a:ext cx="787800" cy="315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3F5378"/>
                </a:solidFill>
                <a:latin typeface="Roboto"/>
                <a:ea typeface="Roboto"/>
                <a:cs typeface="Roboto"/>
                <a:sym typeface="Roboto"/>
              </a:rPr>
              <a:t>Levels</a:t>
            </a:r>
            <a:endParaRPr b="1">
              <a:solidFill>
                <a:srgbClr val="3F537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14" name="Google Shape;714;p26"/>
          <p:cNvSpPr/>
          <p:nvPr/>
        </p:nvSpPr>
        <p:spPr>
          <a:xfrm>
            <a:off x="3510938" y="143988"/>
            <a:ext cx="956700" cy="478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3F5378"/>
                </a:solidFill>
                <a:latin typeface="Roboto"/>
                <a:ea typeface="Roboto"/>
                <a:cs typeface="Roboto"/>
                <a:sym typeface="Roboto"/>
              </a:rPr>
              <a:t>Railway Network</a:t>
            </a:r>
            <a:endParaRPr b="1">
              <a:solidFill>
                <a:srgbClr val="3F537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15" name="Google Shape;715;p26"/>
          <p:cNvSpPr/>
          <p:nvPr/>
        </p:nvSpPr>
        <p:spPr>
          <a:xfrm>
            <a:off x="4224887" y="1578800"/>
            <a:ext cx="1163400" cy="4782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3F5378"/>
                </a:solidFill>
                <a:latin typeface="Roboto"/>
                <a:ea typeface="Roboto"/>
                <a:cs typeface="Roboto"/>
                <a:sym typeface="Roboto"/>
              </a:rPr>
              <a:t>Immaterial Objects</a:t>
            </a:r>
            <a:endParaRPr b="1">
              <a:solidFill>
                <a:srgbClr val="3F537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16" name="Google Shape;716;p26"/>
          <p:cNvSpPr/>
          <p:nvPr/>
        </p:nvSpPr>
        <p:spPr>
          <a:xfrm>
            <a:off x="5794325" y="1578800"/>
            <a:ext cx="956700" cy="4782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3F5378"/>
                </a:solidFill>
                <a:latin typeface="Roboto"/>
                <a:ea typeface="Roboto"/>
                <a:cs typeface="Roboto"/>
                <a:sym typeface="Roboto"/>
              </a:rPr>
              <a:t>Logical Objects</a:t>
            </a:r>
            <a:endParaRPr b="1">
              <a:solidFill>
                <a:srgbClr val="3F537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17" name="Google Shape;717;p26"/>
          <p:cNvSpPr/>
          <p:nvPr/>
        </p:nvSpPr>
        <p:spPr>
          <a:xfrm>
            <a:off x="5819900" y="3673300"/>
            <a:ext cx="956700" cy="478200"/>
          </a:xfrm>
          <a:prstGeom prst="roundRect">
            <a:avLst>
              <a:gd name="adj" fmla="val 16667"/>
            </a:avLst>
          </a:prstGeom>
          <a:solidFill>
            <a:srgbClr val="FF9800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3F5378"/>
                </a:solidFill>
                <a:latin typeface="Roboto"/>
                <a:ea typeface="Roboto"/>
                <a:cs typeface="Roboto"/>
                <a:sym typeface="Roboto"/>
              </a:rPr>
              <a:t>Project</a:t>
            </a:r>
            <a:endParaRPr b="1">
              <a:solidFill>
                <a:srgbClr val="3F537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18" name="Google Shape;718;p26"/>
          <p:cNvSpPr/>
          <p:nvPr/>
        </p:nvSpPr>
        <p:spPr>
          <a:xfrm>
            <a:off x="4252975" y="3673300"/>
            <a:ext cx="956700" cy="478200"/>
          </a:xfrm>
          <a:prstGeom prst="roundRect">
            <a:avLst>
              <a:gd name="adj" fmla="val 16667"/>
            </a:avLst>
          </a:prstGeom>
          <a:solidFill>
            <a:srgbClr val="FF9800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3F5378"/>
                </a:solidFill>
                <a:latin typeface="Roboto"/>
                <a:ea typeface="Roboto"/>
                <a:cs typeface="Roboto"/>
                <a:sym typeface="Roboto"/>
              </a:rPr>
              <a:t>Time</a:t>
            </a:r>
            <a:endParaRPr b="1">
              <a:solidFill>
                <a:srgbClr val="3F537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19" name="Google Shape;719;p26"/>
          <p:cNvSpPr/>
          <p:nvPr/>
        </p:nvSpPr>
        <p:spPr>
          <a:xfrm>
            <a:off x="2759500" y="3673300"/>
            <a:ext cx="1052100" cy="478200"/>
          </a:xfrm>
          <a:prstGeom prst="roundRect">
            <a:avLst>
              <a:gd name="adj" fmla="val 16667"/>
            </a:avLst>
          </a:prstGeom>
          <a:solidFill>
            <a:srgbClr val="FF9800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3F5378"/>
                </a:solidFill>
                <a:latin typeface="Roboto"/>
                <a:ea typeface="Roboto"/>
                <a:cs typeface="Roboto"/>
                <a:sym typeface="Roboto"/>
              </a:rPr>
              <a:t>Geometry</a:t>
            </a:r>
            <a:endParaRPr b="1">
              <a:solidFill>
                <a:srgbClr val="3F537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20" name="Google Shape;720;p26"/>
          <p:cNvSpPr/>
          <p:nvPr/>
        </p:nvSpPr>
        <p:spPr>
          <a:xfrm>
            <a:off x="1096375" y="3674775"/>
            <a:ext cx="1163400" cy="478200"/>
          </a:xfrm>
          <a:prstGeom prst="roundRect">
            <a:avLst>
              <a:gd name="adj" fmla="val 16667"/>
            </a:avLst>
          </a:prstGeom>
          <a:solidFill>
            <a:srgbClr val="FF9800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3F5378"/>
                </a:solidFill>
                <a:latin typeface="Roboto"/>
                <a:ea typeface="Roboto"/>
                <a:cs typeface="Roboto"/>
                <a:sym typeface="Roboto"/>
              </a:rPr>
              <a:t>Positioning System</a:t>
            </a:r>
            <a:endParaRPr b="1">
              <a:solidFill>
                <a:srgbClr val="3F537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721" name="Google Shape;721;p26"/>
          <p:cNvCxnSpPr>
            <a:stCxn id="714" idx="2"/>
            <a:endCxn id="711" idx="0"/>
          </p:cNvCxnSpPr>
          <p:nvPr/>
        </p:nvCxnSpPr>
        <p:spPr>
          <a:xfrm rot="5400000">
            <a:off x="2369288" y="-41112"/>
            <a:ext cx="956700" cy="2283300"/>
          </a:xfrm>
          <a:prstGeom prst="bentConnector3">
            <a:avLst>
              <a:gd name="adj1" fmla="val 69166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22" name="Google Shape;722;p26"/>
          <p:cNvCxnSpPr>
            <a:stCxn id="714" idx="2"/>
            <a:endCxn id="712" idx="0"/>
          </p:cNvCxnSpPr>
          <p:nvPr/>
        </p:nvCxnSpPr>
        <p:spPr>
          <a:xfrm rot="5400000">
            <a:off x="3121238" y="710838"/>
            <a:ext cx="956700" cy="779400"/>
          </a:xfrm>
          <a:prstGeom prst="bentConnector3">
            <a:avLst>
              <a:gd name="adj1" fmla="val 69166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23" name="Google Shape;723;p26"/>
          <p:cNvCxnSpPr>
            <a:stCxn id="714" idx="2"/>
            <a:endCxn id="715" idx="0"/>
          </p:cNvCxnSpPr>
          <p:nvPr/>
        </p:nvCxnSpPr>
        <p:spPr>
          <a:xfrm rot="-5400000" flipH="1">
            <a:off x="3919538" y="691938"/>
            <a:ext cx="956700" cy="817200"/>
          </a:xfrm>
          <a:prstGeom prst="bentConnector3">
            <a:avLst>
              <a:gd name="adj1" fmla="val 69166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24" name="Google Shape;724;p26"/>
          <p:cNvCxnSpPr>
            <a:stCxn id="714" idx="2"/>
            <a:endCxn id="716" idx="0"/>
          </p:cNvCxnSpPr>
          <p:nvPr/>
        </p:nvCxnSpPr>
        <p:spPr>
          <a:xfrm rot="-5400000" flipH="1">
            <a:off x="4652588" y="-41112"/>
            <a:ext cx="956700" cy="2283300"/>
          </a:xfrm>
          <a:prstGeom prst="bentConnector3">
            <a:avLst>
              <a:gd name="adj1" fmla="val 6855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25" name="Google Shape;725;p26"/>
          <p:cNvSpPr txBox="1">
            <a:spLocks noGrp="1"/>
          </p:cNvSpPr>
          <p:nvPr>
            <p:ph type="body" idx="4294967295"/>
          </p:nvPr>
        </p:nvSpPr>
        <p:spPr>
          <a:xfrm>
            <a:off x="5416325" y="260700"/>
            <a:ext cx="1525200" cy="117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▰"/>
            </a:pPr>
            <a:r>
              <a:rPr lang="en" sz="1400"/>
              <a:t>Macro</a:t>
            </a:r>
            <a:endParaRPr sz="1400"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▰"/>
            </a:pPr>
            <a:r>
              <a:rPr lang="en" sz="1400"/>
              <a:t>Meso</a:t>
            </a:r>
            <a:endParaRPr sz="1400"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▰"/>
            </a:pPr>
            <a:r>
              <a:rPr lang="en" sz="1400"/>
              <a:t>Micro</a:t>
            </a:r>
            <a:endParaRPr sz="1400"/>
          </a:p>
        </p:txBody>
      </p:sp>
      <p:cxnSp>
        <p:nvCxnSpPr>
          <p:cNvPr id="726" name="Google Shape;726;p26"/>
          <p:cNvCxnSpPr>
            <a:stCxn id="714" idx="2"/>
            <a:endCxn id="713" idx="1"/>
          </p:cNvCxnSpPr>
          <p:nvPr/>
        </p:nvCxnSpPr>
        <p:spPr>
          <a:xfrm rot="-5400000" flipH="1">
            <a:off x="4213388" y="398088"/>
            <a:ext cx="228000" cy="6762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27" name="Google Shape;727;p26"/>
          <p:cNvSpPr txBox="1">
            <a:spLocks noGrp="1"/>
          </p:cNvSpPr>
          <p:nvPr>
            <p:ph type="body" idx="4294967295"/>
          </p:nvPr>
        </p:nvSpPr>
        <p:spPr>
          <a:xfrm>
            <a:off x="943313" y="2057000"/>
            <a:ext cx="1525200" cy="117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▰"/>
            </a:pPr>
            <a:r>
              <a:rPr lang="en" sz="1400"/>
              <a:t>Lines</a:t>
            </a:r>
            <a:endParaRPr sz="1400"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▰"/>
            </a:pPr>
            <a:r>
              <a:rPr lang="en" sz="1400"/>
              <a:t>Tracks</a:t>
            </a:r>
            <a:endParaRPr sz="1400"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▰"/>
            </a:pPr>
            <a:r>
              <a:rPr lang="en" sz="1400"/>
              <a:t>Nodes</a:t>
            </a:r>
            <a:endParaRPr sz="1400"/>
          </a:p>
        </p:txBody>
      </p:sp>
      <p:sp>
        <p:nvSpPr>
          <p:cNvPr id="728" name="Google Shape;728;p26"/>
          <p:cNvSpPr txBox="1">
            <a:spLocks noGrp="1"/>
          </p:cNvSpPr>
          <p:nvPr>
            <p:ph type="body" idx="4294967295"/>
          </p:nvPr>
        </p:nvSpPr>
        <p:spPr>
          <a:xfrm>
            <a:off x="2321213" y="2150713"/>
            <a:ext cx="1946100" cy="117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▰"/>
            </a:pPr>
            <a:r>
              <a:rPr lang="en" sz="1400"/>
              <a:t>Rails</a:t>
            </a:r>
            <a:endParaRPr sz="1400"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▰"/>
            </a:pPr>
            <a:r>
              <a:rPr lang="en" sz="1400"/>
              <a:t>Stations</a:t>
            </a:r>
            <a:endParaRPr sz="1400"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▰"/>
            </a:pPr>
            <a:r>
              <a:rPr lang="en" sz="1400"/>
              <a:t>Bridges &amp; Tunnels</a:t>
            </a:r>
            <a:endParaRPr sz="1400"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▰"/>
            </a:pPr>
            <a:r>
              <a:rPr lang="en" sz="1400"/>
              <a:t>Signal &amp; Balises</a:t>
            </a:r>
            <a:endParaRPr sz="1400"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▰"/>
            </a:pPr>
            <a:r>
              <a:rPr lang="en" sz="1400"/>
              <a:t>...</a:t>
            </a:r>
            <a:endParaRPr sz="1400"/>
          </a:p>
        </p:txBody>
      </p:sp>
      <p:sp>
        <p:nvSpPr>
          <p:cNvPr id="729" name="Google Shape;729;p26"/>
          <p:cNvSpPr txBox="1">
            <a:spLocks noGrp="1"/>
          </p:cNvSpPr>
          <p:nvPr>
            <p:ph type="body" idx="4294967295"/>
          </p:nvPr>
        </p:nvSpPr>
        <p:spPr>
          <a:xfrm>
            <a:off x="3998013" y="2057000"/>
            <a:ext cx="1830600" cy="117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▰"/>
            </a:pPr>
            <a:r>
              <a:rPr lang="en" sz="1400"/>
              <a:t>Speed limits</a:t>
            </a:r>
            <a:endParaRPr sz="1400"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▰"/>
            </a:pPr>
            <a:r>
              <a:rPr lang="en" sz="1400"/>
              <a:t>Radio coverage</a:t>
            </a:r>
            <a:endParaRPr sz="1400"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▰"/>
            </a:pPr>
            <a:r>
              <a:rPr lang="en" sz="1400"/>
              <a:t>...</a:t>
            </a:r>
            <a:endParaRPr sz="1400"/>
          </a:p>
        </p:txBody>
      </p:sp>
      <p:sp>
        <p:nvSpPr>
          <p:cNvPr id="730" name="Google Shape;730;p26"/>
          <p:cNvSpPr txBox="1">
            <a:spLocks noGrp="1"/>
          </p:cNvSpPr>
          <p:nvPr>
            <p:ph type="body" idx="4294967295"/>
          </p:nvPr>
        </p:nvSpPr>
        <p:spPr>
          <a:xfrm>
            <a:off x="5510088" y="2017225"/>
            <a:ext cx="1525200" cy="117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▰"/>
            </a:pPr>
            <a:r>
              <a:rPr lang="en" sz="1400"/>
              <a:t>Signalling</a:t>
            </a:r>
            <a:endParaRPr sz="1400"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▰"/>
            </a:pPr>
            <a:r>
              <a:rPr lang="en" sz="1400"/>
              <a:t>Interlocking</a:t>
            </a:r>
            <a:endParaRPr sz="1400"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▰"/>
            </a:pPr>
            <a:r>
              <a:rPr lang="en" sz="1400"/>
              <a:t>...</a:t>
            </a:r>
            <a:endParaRPr sz="1400"/>
          </a:p>
        </p:txBody>
      </p:sp>
      <p:sp>
        <p:nvSpPr>
          <p:cNvPr id="731" name="Google Shape;731;p26"/>
          <p:cNvSpPr txBox="1">
            <a:spLocks noGrp="1"/>
          </p:cNvSpPr>
          <p:nvPr>
            <p:ph type="body" idx="4294967295"/>
          </p:nvPr>
        </p:nvSpPr>
        <p:spPr>
          <a:xfrm>
            <a:off x="969250" y="4041625"/>
            <a:ext cx="1525200" cy="117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▰"/>
            </a:pPr>
            <a:r>
              <a:rPr lang="en" sz="1400"/>
              <a:t>Intrinsic</a:t>
            </a:r>
            <a:endParaRPr sz="1400"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▰"/>
            </a:pPr>
            <a:r>
              <a:rPr lang="en" sz="1400"/>
              <a:t>Geographic</a:t>
            </a:r>
            <a:endParaRPr sz="1400"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▰"/>
            </a:pPr>
            <a:r>
              <a:rPr lang="en" sz="1400"/>
              <a:t>Schematic</a:t>
            </a:r>
            <a:endParaRPr sz="1400"/>
          </a:p>
        </p:txBody>
      </p:sp>
      <p:sp>
        <p:nvSpPr>
          <p:cNvPr id="732" name="Google Shape;732;p26"/>
          <p:cNvSpPr txBox="1">
            <a:spLocks noGrp="1"/>
          </p:cNvSpPr>
          <p:nvPr>
            <p:ph type="body" idx="4294967295"/>
          </p:nvPr>
        </p:nvSpPr>
        <p:spPr>
          <a:xfrm>
            <a:off x="2522950" y="4041625"/>
            <a:ext cx="1525200" cy="117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▰"/>
            </a:pPr>
            <a:r>
              <a:rPr lang="en" sz="1400"/>
              <a:t>Math/curves</a:t>
            </a:r>
            <a:endParaRPr sz="1400"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▰"/>
            </a:pPr>
            <a:r>
              <a:rPr lang="en" sz="1400"/>
              <a:t>Polylines</a:t>
            </a:r>
            <a:endParaRPr sz="1400"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▰"/>
            </a:pPr>
            <a:r>
              <a:rPr lang="en" sz="1400"/>
              <a:t>...</a:t>
            </a:r>
            <a:endParaRPr sz="1400"/>
          </a:p>
        </p:txBody>
      </p:sp>
      <p:sp>
        <p:nvSpPr>
          <p:cNvPr id="733" name="Google Shape;733;p26"/>
          <p:cNvSpPr txBox="1">
            <a:spLocks noGrp="1"/>
          </p:cNvSpPr>
          <p:nvPr>
            <p:ph type="body" idx="4294967295"/>
          </p:nvPr>
        </p:nvSpPr>
        <p:spPr>
          <a:xfrm>
            <a:off x="3894500" y="4041625"/>
            <a:ext cx="1925400" cy="117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▰"/>
            </a:pPr>
            <a:r>
              <a:rPr lang="en" sz="1400"/>
              <a:t>Creation &amp; Update</a:t>
            </a:r>
            <a:endParaRPr sz="1400"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▰"/>
            </a:pPr>
            <a:r>
              <a:rPr lang="en" sz="1400"/>
              <a:t>Validity</a:t>
            </a:r>
            <a:endParaRPr sz="1400"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▰"/>
            </a:pPr>
            <a:r>
              <a:rPr lang="en" sz="1400"/>
              <a:t>...</a:t>
            </a:r>
            <a:endParaRPr sz="1400"/>
          </a:p>
        </p:txBody>
      </p:sp>
      <p:sp>
        <p:nvSpPr>
          <p:cNvPr id="734" name="Google Shape;734;p26"/>
          <p:cNvSpPr txBox="1">
            <a:spLocks noGrp="1"/>
          </p:cNvSpPr>
          <p:nvPr>
            <p:ph type="body" idx="4294967295"/>
          </p:nvPr>
        </p:nvSpPr>
        <p:spPr>
          <a:xfrm>
            <a:off x="5583925" y="4041625"/>
            <a:ext cx="1525200" cy="117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▰"/>
            </a:pPr>
            <a:r>
              <a:rPr lang="en" sz="1400"/>
              <a:t>Project</a:t>
            </a:r>
            <a:endParaRPr sz="1400"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▰"/>
            </a:pPr>
            <a:r>
              <a:rPr lang="en" sz="1400"/>
              <a:t>Scenarios</a:t>
            </a:r>
            <a:endParaRPr sz="1400"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▰"/>
            </a:pPr>
            <a:r>
              <a:rPr lang="en" sz="1400"/>
              <a:t>...</a:t>
            </a:r>
            <a:endParaRPr sz="1400"/>
          </a:p>
        </p:txBody>
      </p:sp>
      <p:sp>
        <p:nvSpPr>
          <p:cNvPr id="735" name="Google Shape;735;p26"/>
          <p:cNvSpPr/>
          <p:nvPr/>
        </p:nvSpPr>
        <p:spPr>
          <a:xfrm>
            <a:off x="7157125" y="1900225"/>
            <a:ext cx="186000" cy="214140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3D85C6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6" name="Google Shape;736;p26"/>
          <p:cNvSpPr txBox="1"/>
          <p:nvPr/>
        </p:nvSpPr>
        <p:spPr>
          <a:xfrm>
            <a:off x="294800" y="3255138"/>
            <a:ext cx="7389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3F5378"/>
                </a:solidFill>
                <a:latin typeface="Roboto"/>
                <a:ea typeface="Roboto"/>
                <a:cs typeface="Roboto"/>
                <a:sym typeface="Roboto"/>
              </a:rPr>
              <a:t>Dimensions and properties attached to all functional objects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1" name="Google Shape;211;p14"/>
          <p:cNvGrpSpPr/>
          <p:nvPr/>
        </p:nvGrpSpPr>
        <p:grpSpPr>
          <a:xfrm>
            <a:off x="2053393" y="2059371"/>
            <a:ext cx="5043757" cy="907708"/>
            <a:chOff x="-1535283" y="1287960"/>
            <a:chExt cx="11486579" cy="2067200"/>
          </a:xfrm>
        </p:grpSpPr>
        <p:sp>
          <p:nvSpPr>
            <p:cNvPr id="212" name="Google Shape;212;p14"/>
            <p:cNvSpPr/>
            <p:nvPr/>
          </p:nvSpPr>
          <p:spPr>
            <a:xfrm>
              <a:off x="8699476" y="1287960"/>
              <a:ext cx="1243800" cy="414300"/>
            </a:xfrm>
            <a:prstGeom prst="triangle">
              <a:avLst>
                <a:gd name="adj" fmla="val 0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213" name="Google Shape;213;p14"/>
            <p:cNvSpPr/>
            <p:nvPr/>
          </p:nvSpPr>
          <p:spPr>
            <a:xfrm rot="10800000" flipH="1">
              <a:off x="-308909" y="1697039"/>
              <a:ext cx="9030600" cy="1243800"/>
            </a:xfrm>
            <a:prstGeom prst="rect">
              <a:avLst/>
            </a:prstGeom>
            <a:solidFill>
              <a:srgbClr val="FF9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214" name="Google Shape;214;p14"/>
            <p:cNvSpPr/>
            <p:nvPr/>
          </p:nvSpPr>
          <p:spPr>
            <a:xfrm rot="10800000" flipH="1">
              <a:off x="8707496" y="1697043"/>
              <a:ext cx="1243800" cy="1243800"/>
            </a:xfrm>
            <a:prstGeom prst="rtTriangle">
              <a:avLst/>
            </a:prstGeom>
            <a:solidFill>
              <a:srgbClr val="FF9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215" name="Google Shape;215;p14"/>
            <p:cNvSpPr/>
            <p:nvPr/>
          </p:nvSpPr>
          <p:spPr>
            <a:xfrm flipH="1">
              <a:off x="-1535283" y="1697043"/>
              <a:ext cx="1243800" cy="1243800"/>
            </a:xfrm>
            <a:prstGeom prst="rtTriangle">
              <a:avLst/>
            </a:prstGeom>
            <a:solidFill>
              <a:srgbClr val="FF9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216" name="Google Shape;216;p14"/>
            <p:cNvSpPr/>
            <p:nvPr/>
          </p:nvSpPr>
          <p:spPr>
            <a:xfrm rot="10800000">
              <a:off x="-1535278" y="2940860"/>
              <a:ext cx="1243800" cy="414300"/>
            </a:xfrm>
            <a:prstGeom prst="triangle">
              <a:avLst>
                <a:gd name="adj" fmla="val 0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217" name="Google Shape;217;p14"/>
          <p:cNvGrpSpPr/>
          <p:nvPr/>
        </p:nvGrpSpPr>
        <p:grpSpPr>
          <a:xfrm>
            <a:off x="2053393" y="3507171"/>
            <a:ext cx="5043757" cy="907708"/>
            <a:chOff x="-1535283" y="1287960"/>
            <a:chExt cx="11486579" cy="2067200"/>
          </a:xfrm>
        </p:grpSpPr>
        <p:sp>
          <p:nvSpPr>
            <p:cNvPr id="218" name="Google Shape;218;p14"/>
            <p:cNvSpPr/>
            <p:nvPr/>
          </p:nvSpPr>
          <p:spPr>
            <a:xfrm>
              <a:off x="8699476" y="1287960"/>
              <a:ext cx="1243800" cy="414300"/>
            </a:xfrm>
            <a:prstGeom prst="triangle">
              <a:avLst>
                <a:gd name="adj" fmla="val 0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219" name="Google Shape;219;p14"/>
            <p:cNvSpPr/>
            <p:nvPr/>
          </p:nvSpPr>
          <p:spPr>
            <a:xfrm rot="10800000" flipH="1">
              <a:off x="-308909" y="1697039"/>
              <a:ext cx="9030600" cy="1243800"/>
            </a:xfrm>
            <a:prstGeom prst="rect">
              <a:avLst/>
            </a:prstGeom>
            <a:solidFill>
              <a:srgbClr val="FF9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220" name="Google Shape;220;p14"/>
            <p:cNvSpPr/>
            <p:nvPr/>
          </p:nvSpPr>
          <p:spPr>
            <a:xfrm rot="10800000" flipH="1">
              <a:off x="8707496" y="1697043"/>
              <a:ext cx="1243800" cy="1243800"/>
            </a:xfrm>
            <a:prstGeom prst="rtTriangle">
              <a:avLst/>
            </a:prstGeom>
            <a:solidFill>
              <a:srgbClr val="FF9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221" name="Google Shape;221;p14"/>
            <p:cNvSpPr/>
            <p:nvPr/>
          </p:nvSpPr>
          <p:spPr>
            <a:xfrm flipH="1">
              <a:off x="-1535283" y="1697043"/>
              <a:ext cx="1243800" cy="1243800"/>
            </a:xfrm>
            <a:prstGeom prst="rtTriangle">
              <a:avLst/>
            </a:prstGeom>
            <a:solidFill>
              <a:srgbClr val="FF9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222" name="Google Shape;222;p14"/>
            <p:cNvSpPr/>
            <p:nvPr/>
          </p:nvSpPr>
          <p:spPr>
            <a:xfrm rot="10800000">
              <a:off x="-1535278" y="2940860"/>
              <a:ext cx="1243800" cy="414300"/>
            </a:xfrm>
            <a:prstGeom prst="triangle">
              <a:avLst>
                <a:gd name="adj" fmla="val 0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223" name="Google Shape;223;p14"/>
          <p:cNvGrpSpPr/>
          <p:nvPr/>
        </p:nvGrpSpPr>
        <p:grpSpPr>
          <a:xfrm>
            <a:off x="2053393" y="611571"/>
            <a:ext cx="5043757" cy="907708"/>
            <a:chOff x="-1535283" y="1287960"/>
            <a:chExt cx="11486579" cy="2067200"/>
          </a:xfrm>
        </p:grpSpPr>
        <p:sp>
          <p:nvSpPr>
            <p:cNvPr id="224" name="Google Shape;224;p14"/>
            <p:cNvSpPr/>
            <p:nvPr/>
          </p:nvSpPr>
          <p:spPr>
            <a:xfrm>
              <a:off x="8699476" y="1287960"/>
              <a:ext cx="1243800" cy="414300"/>
            </a:xfrm>
            <a:prstGeom prst="triangle">
              <a:avLst>
                <a:gd name="adj" fmla="val 0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225" name="Google Shape;225;p14"/>
            <p:cNvSpPr/>
            <p:nvPr/>
          </p:nvSpPr>
          <p:spPr>
            <a:xfrm rot="10800000" flipH="1">
              <a:off x="-308909" y="1697039"/>
              <a:ext cx="9030600" cy="1243800"/>
            </a:xfrm>
            <a:prstGeom prst="rect">
              <a:avLst/>
            </a:prstGeom>
            <a:solidFill>
              <a:srgbClr val="FF9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226" name="Google Shape;226;p14"/>
            <p:cNvSpPr/>
            <p:nvPr/>
          </p:nvSpPr>
          <p:spPr>
            <a:xfrm rot="10800000" flipH="1">
              <a:off x="8707496" y="1697043"/>
              <a:ext cx="1243800" cy="1243800"/>
            </a:xfrm>
            <a:prstGeom prst="rtTriangle">
              <a:avLst/>
            </a:prstGeom>
            <a:solidFill>
              <a:srgbClr val="FF9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227" name="Google Shape;227;p14"/>
            <p:cNvSpPr/>
            <p:nvPr/>
          </p:nvSpPr>
          <p:spPr>
            <a:xfrm flipH="1">
              <a:off x="-1535283" y="1697043"/>
              <a:ext cx="1243800" cy="1243800"/>
            </a:xfrm>
            <a:prstGeom prst="rtTriangle">
              <a:avLst/>
            </a:prstGeom>
            <a:solidFill>
              <a:srgbClr val="FF9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228" name="Google Shape;228;p14"/>
            <p:cNvSpPr/>
            <p:nvPr/>
          </p:nvSpPr>
          <p:spPr>
            <a:xfrm rot="10800000">
              <a:off x="-1535278" y="2940860"/>
              <a:ext cx="1243800" cy="414300"/>
            </a:xfrm>
            <a:prstGeom prst="triangle">
              <a:avLst>
                <a:gd name="adj" fmla="val 0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sp>
        <p:nvSpPr>
          <p:cNvPr id="229" name="Google Shape;229;p14"/>
          <p:cNvSpPr txBox="1">
            <a:spLocks noGrp="1"/>
          </p:cNvSpPr>
          <p:nvPr>
            <p:ph type="ctrTitle" idx="4294967295"/>
          </p:nvPr>
        </p:nvSpPr>
        <p:spPr>
          <a:xfrm>
            <a:off x="2613475" y="800400"/>
            <a:ext cx="3917100" cy="53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5% del PBI</a:t>
            </a:r>
            <a:endParaRPr sz="3000"/>
          </a:p>
        </p:txBody>
      </p:sp>
      <p:sp>
        <p:nvSpPr>
          <p:cNvPr id="230" name="Google Shape;230;p14"/>
          <p:cNvSpPr txBox="1">
            <a:spLocks noGrp="1"/>
          </p:cNvSpPr>
          <p:nvPr>
            <p:ph type="subTitle" idx="4294967295"/>
          </p:nvPr>
        </p:nvSpPr>
        <p:spPr>
          <a:xfrm>
            <a:off x="2613475" y="1335108"/>
            <a:ext cx="3917100" cy="46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>
                <a:solidFill>
                  <a:srgbClr val="3F5378"/>
                </a:solidFill>
              </a:rPr>
              <a:t>Se moviliza por ferrocarril</a:t>
            </a:r>
            <a:endParaRPr>
              <a:solidFill>
                <a:srgbClr val="3F5378"/>
              </a:solidFill>
            </a:endParaRPr>
          </a:p>
        </p:txBody>
      </p:sp>
      <p:sp>
        <p:nvSpPr>
          <p:cNvPr id="231" name="Google Shape;231;p14"/>
          <p:cNvSpPr txBox="1">
            <a:spLocks noGrp="1"/>
          </p:cNvSpPr>
          <p:nvPr>
            <p:ph type="ctrTitle" idx="4294967295"/>
          </p:nvPr>
        </p:nvSpPr>
        <p:spPr>
          <a:xfrm>
            <a:off x="2613475" y="3693600"/>
            <a:ext cx="3917100" cy="53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+5 millones de dólares</a:t>
            </a:r>
            <a:endParaRPr sz="3000"/>
          </a:p>
        </p:txBody>
      </p:sp>
      <p:sp>
        <p:nvSpPr>
          <p:cNvPr id="232" name="Google Shape;232;p14"/>
          <p:cNvSpPr txBox="1">
            <a:spLocks noGrp="1"/>
          </p:cNvSpPr>
          <p:nvPr>
            <p:ph type="subTitle" idx="4294967295"/>
          </p:nvPr>
        </p:nvSpPr>
        <p:spPr>
          <a:xfrm>
            <a:off x="2165675" y="4446225"/>
            <a:ext cx="4887300" cy="41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>
                <a:solidFill>
                  <a:srgbClr val="3F5378"/>
                </a:solidFill>
              </a:rPr>
              <a:t>Costo de un sistema de enclavamiento</a:t>
            </a:r>
            <a:endParaRPr>
              <a:solidFill>
                <a:srgbClr val="3F5378"/>
              </a:solidFill>
            </a:endParaRPr>
          </a:p>
        </p:txBody>
      </p:sp>
      <p:sp>
        <p:nvSpPr>
          <p:cNvPr id="233" name="Google Shape;233;p14"/>
          <p:cNvSpPr txBox="1">
            <a:spLocks noGrp="1"/>
          </p:cNvSpPr>
          <p:nvPr>
            <p:ph type="ctrTitle" idx="4294967295"/>
          </p:nvPr>
        </p:nvSpPr>
        <p:spPr>
          <a:xfrm>
            <a:off x="2613475" y="2242059"/>
            <a:ext cx="3917100" cy="53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+50 años</a:t>
            </a:r>
            <a:endParaRPr sz="3000"/>
          </a:p>
        </p:txBody>
      </p:sp>
      <p:sp>
        <p:nvSpPr>
          <p:cNvPr id="234" name="Google Shape;234;p14"/>
          <p:cNvSpPr txBox="1">
            <a:spLocks noGrp="1"/>
          </p:cNvSpPr>
          <p:nvPr>
            <p:ph type="subTitle" idx="4294967295"/>
          </p:nvPr>
        </p:nvSpPr>
        <p:spPr>
          <a:xfrm>
            <a:off x="2613475" y="2776651"/>
            <a:ext cx="3917100" cy="41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>
                <a:solidFill>
                  <a:srgbClr val="3F5378"/>
                </a:solidFill>
              </a:rPr>
              <a:t>Antigüedad de las tecnologías</a:t>
            </a:r>
            <a:endParaRPr>
              <a:solidFill>
                <a:srgbClr val="3F5378"/>
              </a:solidFill>
            </a:endParaRPr>
          </a:p>
        </p:txBody>
      </p:sp>
      <p:sp>
        <p:nvSpPr>
          <p:cNvPr id="235" name="Google Shape;235;p1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27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  <p:sp>
        <p:nvSpPr>
          <p:cNvPr id="742" name="Google Shape;742;p27"/>
          <p:cNvSpPr txBox="1">
            <a:spLocks noGrp="1"/>
          </p:cNvSpPr>
          <p:nvPr>
            <p:ph type="title" idx="4294967295"/>
          </p:nvPr>
        </p:nvSpPr>
        <p:spPr>
          <a:xfrm>
            <a:off x="-49150" y="130775"/>
            <a:ext cx="2493300" cy="41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RailTopoModel - Stacks</a:t>
            </a:r>
            <a:endParaRPr sz="1400"/>
          </a:p>
        </p:txBody>
      </p:sp>
      <p:sp>
        <p:nvSpPr>
          <p:cNvPr id="743" name="Google Shape;743;p27"/>
          <p:cNvSpPr/>
          <p:nvPr/>
        </p:nvSpPr>
        <p:spPr>
          <a:xfrm>
            <a:off x="1956200" y="3449925"/>
            <a:ext cx="3282900" cy="478200"/>
          </a:xfrm>
          <a:prstGeom prst="roundRect">
            <a:avLst>
              <a:gd name="adj" fmla="val 16667"/>
            </a:avLst>
          </a:prstGeom>
          <a:solidFill>
            <a:srgbClr val="073763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FE2F3"/>
                </a:solidFill>
                <a:latin typeface="Roboto Medium"/>
                <a:ea typeface="Roboto Medium"/>
                <a:cs typeface="Roboto Medium"/>
                <a:sym typeface="Roboto Medium"/>
              </a:rPr>
              <a:t>Topology</a:t>
            </a:r>
            <a:endParaRPr>
              <a:solidFill>
                <a:srgbClr val="CFE2F3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44" name="Google Shape;744;p27"/>
          <p:cNvSpPr/>
          <p:nvPr/>
        </p:nvSpPr>
        <p:spPr>
          <a:xfrm>
            <a:off x="1956200" y="2971725"/>
            <a:ext cx="3282900" cy="478200"/>
          </a:xfrm>
          <a:prstGeom prst="roundRect">
            <a:avLst>
              <a:gd name="adj" fmla="val 16667"/>
            </a:avLst>
          </a:prstGeom>
          <a:solidFill>
            <a:srgbClr val="0B5394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FC5E8"/>
                </a:solidFill>
                <a:latin typeface="Roboto Medium"/>
                <a:ea typeface="Roboto Medium"/>
                <a:cs typeface="Roboto Medium"/>
                <a:sym typeface="Roboto Medium"/>
              </a:rPr>
              <a:t>Logical paths</a:t>
            </a:r>
            <a:endParaRPr>
              <a:solidFill>
                <a:srgbClr val="9FC5E8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45" name="Google Shape;745;p27"/>
          <p:cNvSpPr/>
          <p:nvPr/>
        </p:nvSpPr>
        <p:spPr>
          <a:xfrm>
            <a:off x="1956200" y="2493525"/>
            <a:ext cx="3282900" cy="478200"/>
          </a:xfrm>
          <a:prstGeom prst="roundRect">
            <a:avLst>
              <a:gd name="adj" fmla="val 16667"/>
            </a:avLst>
          </a:prstGeom>
          <a:solidFill>
            <a:srgbClr val="3D85C6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FC5E8"/>
                </a:solidFill>
                <a:latin typeface="Roboto Medium"/>
                <a:ea typeface="Roboto Medium"/>
                <a:cs typeface="Roboto Medium"/>
                <a:sym typeface="Roboto Medium"/>
              </a:rPr>
              <a:t>Installations &amp; properties</a:t>
            </a:r>
            <a:endParaRPr>
              <a:solidFill>
                <a:srgbClr val="9FC5E8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46" name="Google Shape;746;p27"/>
          <p:cNvSpPr/>
          <p:nvPr/>
        </p:nvSpPr>
        <p:spPr>
          <a:xfrm>
            <a:off x="1956200" y="2015325"/>
            <a:ext cx="3282900" cy="478200"/>
          </a:xfrm>
          <a:prstGeom prst="roundRect">
            <a:avLst>
              <a:gd name="adj" fmla="val 16667"/>
            </a:avLst>
          </a:prstGeom>
          <a:solidFill>
            <a:srgbClr val="6FA8DC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B5394"/>
                </a:solidFill>
                <a:latin typeface="Roboto Medium"/>
                <a:ea typeface="Roboto Medium"/>
                <a:cs typeface="Roboto Medium"/>
                <a:sym typeface="Roboto Medium"/>
              </a:rPr>
              <a:t>Interlocking</a:t>
            </a:r>
            <a:endParaRPr>
              <a:solidFill>
                <a:srgbClr val="0B5394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47" name="Google Shape;747;p27"/>
          <p:cNvSpPr/>
          <p:nvPr/>
        </p:nvSpPr>
        <p:spPr>
          <a:xfrm>
            <a:off x="1956200" y="1537125"/>
            <a:ext cx="3282900" cy="478200"/>
          </a:xfrm>
          <a:prstGeom prst="roundRect">
            <a:avLst>
              <a:gd name="adj" fmla="val 16667"/>
            </a:avLst>
          </a:prstGeom>
          <a:solidFill>
            <a:srgbClr val="9FC5E8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F5378"/>
                </a:solidFill>
                <a:latin typeface="Roboto Medium"/>
                <a:ea typeface="Roboto Medium"/>
                <a:cs typeface="Roboto Medium"/>
                <a:sym typeface="Roboto Medium"/>
              </a:rPr>
              <a:t>Routes</a:t>
            </a:r>
            <a:endParaRPr>
              <a:solidFill>
                <a:srgbClr val="3F5378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48" name="Google Shape;748;p27"/>
          <p:cNvSpPr/>
          <p:nvPr/>
        </p:nvSpPr>
        <p:spPr>
          <a:xfrm>
            <a:off x="1956200" y="1058925"/>
            <a:ext cx="3282900" cy="478200"/>
          </a:xfrm>
          <a:prstGeom prst="roundRect">
            <a:avLst>
              <a:gd name="adj" fmla="val 16667"/>
            </a:avLst>
          </a:prstGeom>
          <a:solidFill>
            <a:srgbClr val="CFE2F3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F5378"/>
                </a:solidFill>
                <a:latin typeface="Roboto Medium"/>
                <a:ea typeface="Roboto Medium"/>
                <a:cs typeface="Roboto Medium"/>
                <a:sym typeface="Roboto Medium"/>
              </a:rPr>
              <a:t>...</a:t>
            </a:r>
            <a:endParaRPr>
              <a:solidFill>
                <a:srgbClr val="3F5378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49" name="Google Shape;749;p27"/>
          <p:cNvSpPr/>
          <p:nvPr/>
        </p:nvSpPr>
        <p:spPr>
          <a:xfrm>
            <a:off x="1339225" y="1022775"/>
            <a:ext cx="271800" cy="290520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3D85C6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0" name="Google Shape;750;p27"/>
          <p:cNvSpPr txBox="1"/>
          <p:nvPr/>
        </p:nvSpPr>
        <p:spPr>
          <a:xfrm>
            <a:off x="5459925" y="3488925"/>
            <a:ext cx="1487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F5378"/>
                </a:solidFill>
                <a:latin typeface="Roboto"/>
                <a:ea typeface="Roboto"/>
                <a:cs typeface="Roboto"/>
                <a:sym typeface="Roboto"/>
              </a:rPr>
              <a:t>Wired network</a:t>
            </a:r>
            <a:endParaRPr>
              <a:solidFill>
                <a:srgbClr val="3F537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51" name="Google Shape;751;p27"/>
          <p:cNvSpPr txBox="1"/>
          <p:nvPr/>
        </p:nvSpPr>
        <p:spPr>
          <a:xfrm>
            <a:off x="5459925" y="3010725"/>
            <a:ext cx="1657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F5378"/>
                </a:solidFill>
                <a:latin typeface="Roboto"/>
                <a:ea typeface="Roboto"/>
                <a:cs typeface="Roboto"/>
                <a:sym typeface="Roboto"/>
              </a:rPr>
              <a:t>Oriented network</a:t>
            </a:r>
            <a:endParaRPr>
              <a:solidFill>
                <a:srgbClr val="3F537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52" name="Google Shape;752;p27"/>
          <p:cNvSpPr txBox="1"/>
          <p:nvPr/>
        </p:nvSpPr>
        <p:spPr>
          <a:xfrm>
            <a:off x="5459925" y="2408625"/>
            <a:ext cx="32829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F5378"/>
                </a:solidFill>
                <a:latin typeface="Roboto"/>
                <a:ea typeface="Roboto"/>
                <a:cs typeface="Roboto"/>
                <a:sym typeface="Roboto"/>
              </a:rPr>
              <a:t>Tracks, switches, signals, bridges, gauge, slopes, speed limits</a:t>
            </a:r>
            <a:endParaRPr>
              <a:solidFill>
                <a:srgbClr val="3F537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53" name="Google Shape;753;p27"/>
          <p:cNvSpPr txBox="1"/>
          <p:nvPr/>
        </p:nvSpPr>
        <p:spPr>
          <a:xfrm>
            <a:off x="5482725" y="2054325"/>
            <a:ext cx="2460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F5378"/>
                </a:solidFill>
                <a:latin typeface="Roboto"/>
                <a:ea typeface="Roboto"/>
                <a:cs typeface="Roboto"/>
                <a:sym typeface="Roboto"/>
              </a:rPr>
              <a:t>Logical and wired behavior</a:t>
            </a:r>
            <a:endParaRPr>
              <a:solidFill>
                <a:srgbClr val="3F537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54" name="Google Shape;754;p27"/>
          <p:cNvSpPr txBox="1"/>
          <p:nvPr/>
        </p:nvSpPr>
        <p:spPr>
          <a:xfrm>
            <a:off x="5482725" y="1615125"/>
            <a:ext cx="1612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F5378"/>
                </a:solidFill>
                <a:latin typeface="Roboto"/>
                <a:ea typeface="Roboto"/>
                <a:cs typeface="Roboto"/>
                <a:sym typeface="Roboto"/>
              </a:rPr>
              <a:t>Actual routes</a:t>
            </a:r>
            <a:endParaRPr>
              <a:solidFill>
                <a:srgbClr val="3F537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59" name="Google Shape;759;p28"/>
          <p:cNvCxnSpPr/>
          <p:nvPr/>
        </p:nvCxnSpPr>
        <p:spPr>
          <a:xfrm rot="10800000" flipH="1">
            <a:off x="4247775" y="2148700"/>
            <a:ext cx="925200" cy="976500"/>
          </a:xfrm>
          <a:prstGeom prst="straightConnector1">
            <a:avLst/>
          </a:prstGeom>
          <a:noFill/>
          <a:ln w="76200" cap="flat" cmpd="sng">
            <a:solidFill>
              <a:srgbClr val="3D85C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60" name="Google Shape;760;p28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41</a:t>
            </a:fld>
            <a:endParaRPr/>
          </a:p>
        </p:txBody>
      </p:sp>
      <p:sp>
        <p:nvSpPr>
          <p:cNvPr id="761" name="Google Shape;761;p28"/>
          <p:cNvSpPr txBox="1">
            <a:spLocks noGrp="1"/>
          </p:cNvSpPr>
          <p:nvPr>
            <p:ph type="title" idx="4294967295"/>
          </p:nvPr>
        </p:nvSpPr>
        <p:spPr>
          <a:xfrm>
            <a:off x="-49150" y="130775"/>
            <a:ext cx="2493300" cy="41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RailTopoModel - Graph</a:t>
            </a:r>
            <a:endParaRPr sz="1400"/>
          </a:p>
        </p:txBody>
      </p:sp>
      <p:cxnSp>
        <p:nvCxnSpPr>
          <p:cNvPr id="762" name="Google Shape;762;p28"/>
          <p:cNvCxnSpPr/>
          <p:nvPr/>
        </p:nvCxnSpPr>
        <p:spPr>
          <a:xfrm>
            <a:off x="361675" y="3068450"/>
            <a:ext cx="2075100" cy="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63" name="Google Shape;763;p28"/>
          <p:cNvCxnSpPr/>
          <p:nvPr/>
        </p:nvCxnSpPr>
        <p:spPr>
          <a:xfrm rot="10800000" flipH="1">
            <a:off x="1249925" y="2192750"/>
            <a:ext cx="1060500" cy="875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64" name="Google Shape;764;p28"/>
          <p:cNvCxnSpPr/>
          <p:nvPr/>
        </p:nvCxnSpPr>
        <p:spPr>
          <a:xfrm rot="10800000" flipH="1">
            <a:off x="806375" y="3068450"/>
            <a:ext cx="1077300" cy="2700"/>
          </a:xfrm>
          <a:prstGeom prst="straightConnector1">
            <a:avLst/>
          </a:prstGeom>
          <a:noFill/>
          <a:ln w="152400" cap="flat" cmpd="sng">
            <a:solidFill>
              <a:srgbClr val="FF98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65" name="Google Shape;765;p28"/>
          <p:cNvCxnSpPr/>
          <p:nvPr/>
        </p:nvCxnSpPr>
        <p:spPr>
          <a:xfrm rot="10800000" flipH="1">
            <a:off x="1249925" y="2545925"/>
            <a:ext cx="626400" cy="524400"/>
          </a:xfrm>
          <a:prstGeom prst="straightConnector1">
            <a:avLst/>
          </a:prstGeom>
          <a:noFill/>
          <a:ln w="152400" cap="flat" cmpd="sng">
            <a:solidFill>
              <a:srgbClr val="FF98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66" name="Google Shape;766;p28"/>
          <p:cNvCxnSpPr/>
          <p:nvPr/>
        </p:nvCxnSpPr>
        <p:spPr>
          <a:xfrm>
            <a:off x="3325975" y="3127300"/>
            <a:ext cx="1008000" cy="0"/>
          </a:xfrm>
          <a:prstGeom prst="straightConnector1">
            <a:avLst/>
          </a:prstGeom>
          <a:noFill/>
          <a:ln w="76200" cap="flat" cmpd="sng">
            <a:solidFill>
              <a:srgbClr val="CC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67" name="Google Shape;767;p28"/>
          <p:cNvCxnSpPr/>
          <p:nvPr/>
        </p:nvCxnSpPr>
        <p:spPr>
          <a:xfrm rot="10800000" flipH="1">
            <a:off x="4289925" y="3125200"/>
            <a:ext cx="1094100" cy="2100"/>
          </a:xfrm>
          <a:prstGeom prst="straightConnector1">
            <a:avLst/>
          </a:prstGeom>
          <a:noFill/>
          <a:ln w="76200" cap="flat" cmpd="sng">
            <a:solidFill>
              <a:srgbClr val="70AD4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68" name="Google Shape;768;p28"/>
          <p:cNvSpPr/>
          <p:nvPr/>
        </p:nvSpPr>
        <p:spPr>
          <a:xfrm>
            <a:off x="3693775" y="2987500"/>
            <a:ext cx="272400" cy="279600"/>
          </a:xfrm>
          <a:prstGeom prst="ellipse">
            <a:avLst/>
          </a:prstGeom>
          <a:solidFill>
            <a:srgbClr val="CC0000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9" name="Google Shape;769;p28"/>
          <p:cNvSpPr/>
          <p:nvPr/>
        </p:nvSpPr>
        <p:spPr>
          <a:xfrm>
            <a:off x="4765975" y="2987500"/>
            <a:ext cx="272400" cy="279600"/>
          </a:xfrm>
          <a:prstGeom prst="ellipse">
            <a:avLst/>
          </a:prstGeom>
          <a:solidFill>
            <a:srgbClr val="8BAB42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0" name="Google Shape;770;p28"/>
          <p:cNvSpPr/>
          <p:nvPr/>
        </p:nvSpPr>
        <p:spPr>
          <a:xfrm>
            <a:off x="4537850" y="2533900"/>
            <a:ext cx="272400" cy="279600"/>
          </a:xfrm>
          <a:prstGeom prst="ellipse">
            <a:avLst/>
          </a:prstGeom>
          <a:solidFill>
            <a:srgbClr val="3D85C6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1" name="Google Shape;771;p28"/>
          <p:cNvSpPr/>
          <p:nvPr/>
        </p:nvSpPr>
        <p:spPr>
          <a:xfrm>
            <a:off x="6723300" y="2987500"/>
            <a:ext cx="272400" cy="279600"/>
          </a:xfrm>
          <a:prstGeom prst="ellipse">
            <a:avLst/>
          </a:prstGeom>
          <a:solidFill>
            <a:srgbClr val="CC0000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2" name="Google Shape;772;p28"/>
          <p:cNvSpPr/>
          <p:nvPr/>
        </p:nvSpPr>
        <p:spPr>
          <a:xfrm>
            <a:off x="8185500" y="2930000"/>
            <a:ext cx="272400" cy="279600"/>
          </a:xfrm>
          <a:prstGeom prst="ellipse">
            <a:avLst/>
          </a:prstGeom>
          <a:solidFill>
            <a:srgbClr val="8BAB42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3" name="Google Shape;773;p28"/>
          <p:cNvSpPr/>
          <p:nvPr/>
        </p:nvSpPr>
        <p:spPr>
          <a:xfrm>
            <a:off x="7724125" y="2542400"/>
            <a:ext cx="272400" cy="279600"/>
          </a:xfrm>
          <a:prstGeom prst="ellipse">
            <a:avLst/>
          </a:prstGeom>
          <a:solidFill>
            <a:srgbClr val="3D85C6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74" name="Google Shape;774;p28"/>
          <p:cNvCxnSpPr>
            <a:stCxn id="771" idx="0"/>
            <a:endCxn id="773" idx="1"/>
          </p:cNvCxnSpPr>
          <p:nvPr/>
        </p:nvCxnSpPr>
        <p:spPr>
          <a:xfrm rot="-5400000">
            <a:off x="7109700" y="2333200"/>
            <a:ext cx="404100" cy="904500"/>
          </a:xfrm>
          <a:prstGeom prst="curvedConnector3">
            <a:avLst>
              <a:gd name="adj1" fmla="val 81948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775" name="Google Shape;775;p28"/>
          <p:cNvCxnSpPr>
            <a:stCxn id="771" idx="5"/>
            <a:endCxn id="772" idx="4"/>
          </p:cNvCxnSpPr>
          <p:nvPr/>
        </p:nvCxnSpPr>
        <p:spPr>
          <a:xfrm rot="-5400000">
            <a:off x="7630508" y="2534954"/>
            <a:ext cx="16500" cy="1365900"/>
          </a:xfrm>
          <a:prstGeom prst="curvedConnector3">
            <a:avLst>
              <a:gd name="adj1" fmla="val -1691342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776" name="Google Shape;776;p28"/>
          <p:cNvCxnSpPr>
            <a:stCxn id="773" idx="6"/>
            <a:endCxn id="772" idx="0"/>
          </p:cNvCxnSpPr>
          <p:nvPr/>
        </p:nvCxnSpPr>
        <p:spPr>
          <a:xfrm>
            <a:off x="7996525" y="2682200"/>
            <a:ext cx="325200" cy="247800"/>
          </a:xfrm>
          <a:prstGeom prst="curved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777" name="Google Shape;777;p28"/>
          <p:cNvSpPr txBox="1"/>
          <p:nvPr/>
        </p:nvSpPr>
        <p:spPr>
          <a:xfrm>
            <a:off x="3649675" y="2621825"/>
            <a:ext cx="36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3F5378"/>
                </a:solidFill>
                <a:latin typeface="Roboto"/>
                <a:ea typeface="Roboto"/>
                <a:cs typeface="Roboto"/>
                <a:sym typeface="Roboto"/>
              </a:rPr>
              <a:t>A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78" name="Google Shape;778;p28"/>
          <p:cNvSpPr txBox="1"/>
          <p:nvPr/>
        </p:nvSpPr>
        <p:spPr>
          <a:xfrm>
            <a:off x="4493750" y="2148700"/>
            <a:ext cx="36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3F5378"/>
                </a:solidFill>
                <a:latin typeface="Roboto"/>
                <a:ea typeface="Roboto"/>
                <a:cs typeface="Roboto"/>
                <a:sym typeface="Roboto"/>
              </a:rPr>
              <a:t>B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79" name="Google Shape;779;p28"/>
          <p:cNvSpPr txBox="1"/>
          <p:nvPr/>
        </p:nvSpPr>
        <p:spPr>
          <a:xfrm>
            <a:off x="4721875" y="3308650"/>
            <a:ext cx="36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3F5378"/>
                </a:solidFill>
                <a:latin typeface="Roboto"/>
                <a:ea typeface="Roboto"/>
                <a:cs typeface="Roboto"/>
                <a:sym typeface="Roboto"/>
              </a:rPr>
              <a:t>C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0" name="Google Shape;780;p28"/>
          <p:cNvSpPr txBox="1"/>
          <p:nvPr/>
        </p:nvSpPr>
        <p:spPr>
          <a:xfrm>
            <a:off x="6362700" y="2927200"/>
            <a:ext cx="36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3F5378"/>
                </a:solidFill>
                <a:latin typeface="Roboto"/>
                <a:ea typeface="Roboto"/>
                <a:cs typeface="Roboto"/>
                <a:sym typeface="Roboto"/>
              </a:rPr>
              <a:t>A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1" name="Google Shape;781;p28"/>
          <p:cNvSpPr txBox="1"/>
          <p:nvPr/>
        </p:nvSpPr>
        <p:spPr>
          <a:xfrm>
            <a:off x="7680025" y="2148700"/>
            <a:ext cx="36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3F5378"/>
                </a:solidFill>
                <a:latin typeface="Roboto"/>
                <a:ea typeface="Roboto"/>
                <a:cs typeface="Roboto"/>
                <a:sym typeface="Roboto"/>
              </a:rPr>
              <a:t>B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2" name="Google Shape;782;p28"/>
          <p:cNvSpPr txBox="1"/>
          <p:nvPr/>
        </p:nvSpPr>
        <p:spPr>
          <a:xfrm>
            <a:off x="8488025" y="2869700"/>
            <a:ext cx="36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3F5378"/>
                </a:solidFill>
                <a:latin typeface="Roboto"/>
                <a:ea typeface="Roboto"/>
                <a:cs typeface="Roboto"/>
                <a:sym typeface="Roboto"/>
              </a:rPr>
              <a:t>C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3" name="Google Shape;783;p28"/>
          <p:cNvSpPr txBox="1"/>
          <p:nvPr/>
        </p:nvSpPr>
        <p:spPr>
          <a:xfrm>
            <a:off x="6955800" y="2282000"/>
            <a:ext cx="36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F5378"/>
                </a:solidFill>
                <a:latin typeface="Roboto Medium"/>
                <a:ea typeface="Roboto Medium"/>
                <a:cs typeface="Roboto Medium"/>
                <a:sym typeface="Roboto Medium"/>
              </a:rPr>
              <a:t>1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84" name="Google Shape;784;p28"/>
          <p:cNvSpPr txBox="1"/>
          <p:nvPr/>
        </p:nvSpPr>
        <p:spPr>
          <a:xfrm>
            <a:off x="7458450" y="3488775"/>
            <a:ext cx="36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F5378"/>
                </a:solidFill>
                <a:latin typeface="Roboto Medium"/>
                <a:ea typeface="Roboto Medium"/>
                <a:cs typeface="Roboto Medium"/>
                <a:sym typeface="Roboto Medium"/>
              </a:rPr>
              <a:t>2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85" name="Google Shape;785;p28"/>
          <p:cNvSpPr txBox="1"/>
          <p:nvPr/>
        </p:nvSpPr>
        <p:spPr>
          <a:xfrm>
            <a:off x="8141400" y="2354625"/>
            <a:ext cx="36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F5378"/>
                </a:solidFill>
                <a:latin typeface="Roboto Medium"/>
                <a:ea typeface="Roboto Medium"/>
                <a:cs typeface="Roboto Medium"/>
                <a:sym typeface="Roboto Medium"/>
              </a:rPr>
              <a:t>3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86" name="Google Shape;786;p28"/>
          <p:cNvSpPr txBox="1"/>
          <p:nvPr/>
        </p:nvSpPr>
        <p:spPr>
          <a:xfrm>
            <a:off x="655525" y="1298150"/>
            <a:ext cx="1487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3F5378"/>
                </a:solidFill>
                <a:latin typeface="Roboto Black"/>
                <a:ea typeface="Roboto Black"/>
                <a:cs typeface="Roboto Black"/>
                <a:sym typeface="Roboto Black"/>
              </a:rPr>
              <a:t>Usual view</a:t>
            </a:r>
            <a:endParaRPr sz="2000">
              <a:solidFill>
                <a:srgbClr val="3F5378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787" name="Google Shape;787;p28"/>
          <p:cNvSpPr txBox="1"/>
          <p:nvPr/>
        </p:nvSpPr>
        <p:spPr>
          <a:xfrm>
            <a:off x="3470275" y="1272400"/>
            <a:ext cx="16122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3F5378"/>
                </a:solidFill>
                <a:latin typeface="Roboto Black"/>
                <a:ea typeface="Roboto Black"/>
                <a:cs typeface="Roboto Black"/>
                <a:sym typeface="Roboto Black"/>
              </a:rPr>
              <a:t>Topology</a:t>
            </a:r>
            <a:endParaRPr sz="2000">
              <a:solidFill>
                <a:srgbClr val="3F5378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788" name="Google Shape;788;p28"/>
          <p:cNvSpPr txBox="1"/>
          <p:nvPr/>
        </p:nvSpPr>
        <p:spPr>
          <a:xfrm>
            <a:off x="6322225" y="1168800"/>
            <a:ext cx="24933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3F5378"/>
                </a:solidFill>
                <a:latin typeface="Roboto Black"/>
                <a:ea typeface="Roboto Black"/>
                <a:cs typeface="Roboto Black"/>
                <a:sym typeface="Roboto Black"/>
              </a:rPr>
              <a:t>Graph model of Topology</a:t>
            </a:r>
            <a:endParaRPr sz="2000">
              <a:solidFill>
                <a:srgbClr val="3F5378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789" name="Google Shape;789;p28"/>
          <p:cNvSpPr txBox="1"/>
          <p:nvPr/>
        </p:nvSpPr>
        <p:spPr>
          <a:xfrm>
            <a:off x="865125" y="3851500"/>
            <a:ext cx="3000000" cy="8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netElement = Node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ctr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netRelation = Edge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29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RLC circuits</a:t>
            </a:r>
            <a:endParaRPr/>
          </a:p>
        </p:txBody>
      </p:sp>
      <p:sp>
        <p:nvSpPr>
          <p:cNvPr id="795" name="Google Shape;795;p29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42</a:t>
            </a:fld>
            <a:endParaRPr/>
          </a:p>
        </p:txBody>
      </p:sp>
      <p:sp>
        <p:nvSpPr>
          <p:cNvPr id="796" name="Google Shape;796;p29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7" name="Google Shape;797;p29"/>
          <p:cNvSpPr txBox="1">
            <a:spLocks noGrp="1"/>
          </p:cNvSpPr>
          <p:nvPr>
            <p:ph type="subTitle" idx="4294967295"/>
          </p:nvPr>
        </p:nvSpPr>
        <p:spPr>
          <a:xfrm>
            <a:off x="814275" y="3956950"/>
            <a:ext cx="54441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Both have the same componentes but it is their </a:t>
            </a:r>
            <a:r>
              <a:rPr lang="en" sz="1800" b="1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topology</a:t>
            </a: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what determines its general behaviour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798" name="Google Shape;79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5600" y="1424250"/>
            <a:ext cx="6212799" cy="239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p30"/>
          <p:cNvSpPr/>
          <p:nvPr/>
        </p:nvSpPr>
        <p:spPr>
          <a:xfrm rot="3155296">
            <a:off x="5391175" y="1274256"/>
            <a:ext cx="881919" cy="145087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04" name="Google Shape;804;p30"/>
          <p:cNvSpPr/>
          <p:nvPr/>
        </p:nvSpPr>
        <p:spPr>
          <a:xfrm rot="-3155296">
            <a:off x="6543345" y="1243040"/>
            <a:ext cx="881919" cy="145087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05" name="Google Shape;805;p30"/>
          <p:cNvSpPr/>
          <p:nvPr/>
        </p:nvSpPr>
        <p:spPr>
          <a:xfrm rot="3155296">
            <a:off x="1742537" y="1274256"/>
            <a:ext cx="881919" cy="145087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06" name="Google Shape;806;p30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43</a:t>
            </a:fld>
            <a:endParaRPr/>
          </a:p>
        </p:txBody>
      </p:sp>
      <p:sp>
        <p:nvSpPr>
          <p:cNvPr id="807" name="Google Shape;807;p30"/>
          <p:cNvSpPr txBox="1">
            <a:spLocks noGrp="1"/>
          </p:cNvSpPr>
          <p:nvPr>
            <p:ph type="title" idx="4294967295"/>
          </p:nvPr>
        </p:nvSpPr>
        <p:spPr>
          <a:xfrm>
            <a:off x="-49150" y="130775"/>
            <a:ext cx="2493300" cy="41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RailTopoModel - Levels</a:t>
            </a:r>
            <a:endParaRPr sz="1400"/>
          </a:p>
        </p:txBody>
      </p:sp>
      <p:sp>
        <p:nvSpPr>
          <p:cNvPr id="808" name="Google Shape;808;p30"/>
          <p:cNvSpPr/>
          <p:nvPr/>
        </p:nvSpPr>
        <p:spPr>
          <a:xfrm rot="3155296">
            <a:off x="4496455" y="1243031"/>
            <a:ext cx="881919" cy="145087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09" name="Google Shape;809;p30"/>
          <p:cNvSpPr/>
          <p:nvPr/>
        </p:nvSpPr>
        <p:spPr>
          <a:xfrm rot="-3155296">
            <a:off x="2797987" y="1243040"/>
            <a:ext cx="881919" cy="145087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10" name="Google Shape;810;p30"/>
          <p:cNvSpPr/>
          <p:nvPr/>
        </p:nvSpPr>
        <p:spPr>
          <a:xfrm>
            <a:off x="2255672" y="1591751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11" name="Google Shape;811;p30"/>
          <p:cNvSpPr/>
          <p:nvPr/>
        </p:nvSpPr>
        <p:spPr>
          <a:xfrm>
            <a:off x="2783795" y="1591751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12" name="Google Shape;812;p30"/>
          <p:cNvSpPr/>
          <p:nvPr/>
        </p:nvSpPr>
        <p:spPr>
          <a:xfrm>
            <a:off x="3311918" y="1591751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13" name="Google Shape;813;p30"/>
          <p:cNvSpPr/>
          <p:nvPr/>
        </p:nvSpPr>
        <p:spPr>
          <a:xfrm>
            <a:off x="3840040" y="1591751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14" name="Google Shape;814;p30"/>
          <p:cNvSpPr/>
          <p:nvPr/>
        </p:nvSpPr>
        <p:spPr>
          <a:xfrm>
            <a:off x="4368171" y="1591751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15" name="Google Shape;815;p30"/>
          <p:cNvSpPr/>
          <p:nvPr/>
        </p:nvSpPr>
        <p:spPr>
          <a:xfrm>
            <a:off x="3166015" y="907726"/>
            <a:ext cx="6741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16" name="Google Shape;816;p30"/>
          <p:cNvSpPr/>
          <p:nvPr/>
        </p:nvSpPr>
        <p:spPr>
          <a:xfrm>
            <a:off x="3840042" y="907726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17" name="Google Shape;817;p30"/>
          <p:cNvSpPr/>
          <p:nvPr/>
        </p:nvSpPr>
        <p:spPr>
          <a:xfrm>
            <a:off x="4368128" y="907726"/>
            <a:ext cx="6237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18" name="Google Shape;818;p30"/>
          <p:cNvSpPr/>
          <p:nvPr/>
        </p:nvSpPr>
        <p:spPr>
          <a:xfrm>
            <a:off x="4896295" y="1591751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19" name="Google Shape;819;p30"/>
          <p:cNvSpPr/>
          <p:nvPr/>
        </p:nvSpPr>
        <p:spPr>
          <a:xfrm>
            <a:off x="5424412" y="1591751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20" name="Google Shape;820;p30"/>
          <p:cNvSpPr/>
          <p:nvPr/>
        </p:nvSpPr>
        <p:spPr>
          <a:xfrm>
            <a:off x="1727548" y="1591751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21" name="Google Shape;821;p30"/>
          <p:cNvSpPr/>
          <p:nvPr/>
        </p:nvSpPr>
        <p:spPr>
          <a:xfrm>
            <a:off x="1199425" y="1591751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22" name="Google Shape;822;p30"/>
          <p:cNvSpPr/>
          <p:nvPr/>
        </p:nvSpPr>
        <p:spPr>
          <a:xfrm>
            <a:off x="5952536" y="1591751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23" name="Google Shape;823;p30"/>
          <p:cNvSpPr/>
          <p:nvPr/>
        </p:nvSpPr>
        <p:spPr>
          <a:xfrm>
            <a:off x="6480659" y="1591751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24" name="Google Shape;824;p30"/>
          <p:cNvSpPr/>
          <p:nvPr/>
        </p:nvSpPr>
        <p:spPr>
          <a:xfrm>
            <a:off x="1230193" y="907726"/>
            <a:ext cx="7836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25" name="Google Shape;825;p30"/>
          <p:cNvSpPr/>
          <p:nvPr/>
        </p:nvSpPr>
        <p:spPr>
          <a:xfrm>
            <a:off x="2014002" y="907726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26" name="Google Shape;826;p30"/>
          <p:cNvSpPr/>
          <p:nvPr/>
        </p:nvSpPr>
        <p:spPr>
          <a:xfrm>
            <a:off x="2542088" y="907726"/>
            <a:ext cx="6237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27" name="Google Shape;827;p30"/>
          <p:cNvSpPr/>
          <p:nvPr/>
        </p:nvSpPr>
        <p:spPr>
          <a:xfrm>
            <a:off x="4992131" y="907726"/>
            <a:ext cx="6741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28" name="Google Shape;828;p30"/>
          <p:cNvSpPr/>
          <p:nvPr/>
        </p:nvSpPr>
        <p:spPr>
          <a:xfrm>
            <a:off x="5666158" y="907726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29" name="Google Shape;829;p30"/>
          <p:cNvSpPr/>
          <p:nvPr/>
        </p:nvSpPr>
        <p:spPr>
          <a:xfrm>
            <a:off x="6194244" y="907726"/>
            <a:ext cx="6237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30" name="Google Shape;830;p30"/>
          <p:cNvSpPr/>
          <p:nvPr/>
        </p:nvSpPr>
        <p:spPr>
          <a:xfrm>
            <a:off x="6818247" y="907726"/>
            <a:ext cx="6741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31" name="Google Shape;831;p30"/>
          <p:cNvSpPr/>
          <p:nvPr/>
        </p:nvSpPr>
        <p:spPr>
          <a:xfrm>
            <a:off x="7492274" y="907726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32" name="Google Shape;832;p30"/>
          <p:cNvSpPr/>
          <p:nvPr/>
        </p:nvSpPr>
        <p:spPr>
          <a:xfrm>
            <a:off x="7008783" y="1591751"/>
            <a:ext cx="9906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33" name="Google Shape;833;p30"/>
          <p:cNvSpPr/>
          <p:nvPr/>
        </p:nvSpPr>
        <p:spPr>
          <a:xfrm rot="3155296">
            <a:off x="5413491" y="2530431"/>
            <a:ext cx="881919" cy="145087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34" name="Google Shape;834;p30"/>
          <p:cNvSpPr/>
          <p:nvPr/>
        </p:nvSpPr>
        <p:spPr>
          <a:xfrm rot="-3155296">
            <a:off x="6565661" y="2499215"/>
            <a:ext cx="881919" cy="145087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35" name="Google Shape;835;p30"/>
          <p:cNvSpPr/>
          <p:nvPr/>
        </p:nvSpPr>
        <p:spPr>
          <a:xfrm rot="3155296">
            <a:off x="1764853" y="2530431"/>
            <a:ext cx="881919" cy="145087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36" name="Google Shape;836;p30"/>
          <p:cNvSpPr/>
          <p:nvPr/>
        </p:nvSpPr>
        <p:spPr>
          <a:xfrm rot="3155296">
            <a:off x="4518771" y="2499206"/>
            <a:ext cx="881919" cy="145087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37" name="Google Shape;837;p30"/>
          <p:cNvSpPr/>
          <p:nvPr/>
        </p:nvSpPr>
        <p:spPr>
          <a:xfrm rot="-3155296">
            <a:off x="2820303" y="2499215"/>
            <a:ext cx="881919" cy="145087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38" name="Google Shape;838;p30"/>
          <p:cNvSpPr/>
          <p:nvPr/>
        </p:nvSpPr>
        <p:spPr>
          <a:xfrm>
            <a:off x="2277988" y="2847925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39" name="Google Shape;839;p30"/>
          <p:cNvSpPr/>
          <p:nvPr/>
        </p:nvSpPr>
        <p:spPr>
          <a:xfrm>
            <a:off x="2806111" y="2847925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40" name="Google Shape;840;p30"/>
          <p:cNvSpPr/>
          <p:nvPr/>
        </p:nvSpPr>
        <p:spPr>
          <a:xfrm>
            <a:off x="3334233" y="2847925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41" name="Google Shape;841;p30"/>
          <p:cNvSpPr/>
          <p:nvPr/>
        </p:nvSpPr>
        <p:spPr>
          <a:xfrm>
            <a:off x="3862356" y="2847925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42" name="Google Shape;842;p30"/>
          <p:cNvSpPr/>
          <p:nvPr/>
        </p:nvSpPr>
        <p:spPr>
          <a:xfrm>
            <a:off x="4390487" y="2847925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43" name="Google Shape;843;p30"/>
          <p:cNvSpPr/>
          <p:nvPr/>
        </p:nvSpPr>
        <p:spPr>
          <a:xfrm>
            <a:off x="3188330" y="2163901"/>
            <a:ext cx="6741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44" name="Google Shape;844;p30"/>
          <p:cNvSpPr/>
          <p:nvPr/>
        </p:nvSpPr>
        <p:spPr>
          <a:xfrm>
            <a:off x="3862357" y="2163901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45" name="Google Shape;845;p30"/>
          <p:cNvSpPr/>
          <p:nvPr/>
        </p:nvSpPr>
        <p:spPr>
          <a:xfrm>
            <a:off x="4390443" y="2163901"/>
            <a:ext cx="6237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46" name="Google Shape;846;p30"/>
          <p:cNvSpPr/>
          <p:nvPr/>
        </p:nvSpPr>
        <p:spPr>
          <a:xfrm>
            <a:off x="4918610" y="2847925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47" name="Google Shape;847;p30"/>
          <p:cNvSpPr/>
          <p:nvPr/>
        </p:nvSpPr>
        <p:spPr>
          <a:xfrm>
            <a:off x="5446728" y="2847925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48" name="Google Shape;848;p30"/>
          <p:cNvSpPr/>
          <p:nvPr/>
        </p:nvSpPr>
        <p:spPr>
          <a:xfrm>
            <a:off x="1749864" y="2847925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49" name="Google Shape;849;p30"/>
          <p:cNvSpPr/>
          <p:nvPr/>
        </p:nvSpPr>
        <p:spPr>
          <a:xfrm>
            <a:off x="1221741" y="2847925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50" name="Google Shape;850;p30"/>
          <p:cNvSpPr/>
          <p:nvPr/>
        </p:nvSpPr>
        <p:spPr>
          <a:xfrm>
            <a:off x="5974852" y="2847925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51" name="Google Shape;851;p30"/>
          <p:cNvSpPr/>
          <p:nvPr/>
        </p:nvSpPr>
        <p:spPr>
          <a:xfrm>
            <a:off x="6502975" y="2847925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52" name="Google Shape;852;p30"/>
          <p:cNvSpPr/>
          <p:nvPr/>
        </p:nvSpPr>
        <p:spPr>
          <a:xfrm>
            <a:off x="1252509" y="2163901"/>
            <a:ext cx="7836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53" name="Google Shape;853;p30"/>
          <p:cNvSpPr/>
          <p:nvPr/>
        </p:nvSpPr>
        <p:spPr>
          <a:xfrm>
            <a:off x="2036318" y="2163901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54" name="Google Shape;854;p30"/>
          <p:cNvSpPr/>
          <p:nvPr/>
        </p:nvSpPr>
        <p:spPr>
          <a:xfrm>
            <a:off x="2564404" y="2163901"/>
            <a:ext cx="6237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55" name="Google Shape;855;p30"/>
          <p:cNvSpPr/>
          <p:nvPr/>
        </p:nvSpPr>
        <p:spPr>
          <a:xfrm>
            <a:off x="5014447" y="2163901"/>
            <a:ext cx="6741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56" name="Google Shape;856;p30"/>
          <p:cNvSpPr/>
          <p:nvPr/>
        </p:nvSpPr>
        <p:spPr>
          <a:xfrm>
            <a:off x="5688474" y="2163901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57" name="Google Shape;857;p30"/>
          <p:cNvSpPr/>
          <p:nvPr/>
        </p:nvSpPr>
        <p:spPr>
          <a:xfrm>
            <a:off x="6216560" y="2163901"/>
            <a:ext cx="6237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58" name="Google Shape;858;p30"/>
          <p:cNvSpPr/>
          <p:nvPr/>
        </p:nvSpPr>
        <p:spPr>
          <a:xfrm>
            <a:off x="6840563" y="2163901"/>
            <a:ext cx="6741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59" name="Google Shape;859;p30"/>
          <p:cNvSpPr/>
          <p:nvPr/>
        </p:nvSpPr>
        <p:spPr>
          <a:xfrm>
            <a:off x="7514590" y="2163901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60" name="Google Shape;860;p30"/>
          <p:cNvSpPr/>
          <p:nvPr/>
        </p:nvSpPr>
        <p:spPr>
          <a:xfrm>
            <a:off x="7031099" y="2847925"/>
            <a:ext cx="9906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61" name="Google Shape;861;p30"/>
          <p:cNvSpPr/>
          <p:nvPr/>
        </p:nvSpPr>
        <p:spPr>
          <a:xfrm rot="3155296">
            <a:off x="5413491" y="3755381"/>
            <a:ext cx="881919" cy="145087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62" name="Google Shape;862;p30"/>
          <p:cNvSpPr/>
          <p:nvPr/>
        </p:nvSpPr>
        <p:spPr>
          <a:xfrm rot="-3155296">
            <a:off x="6565661" y="3724164"/>
            <a:ext cx="881919" cy="145087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63" name="Google Shape;863;p30"/>
          <p:cNvSpPr/>
          <p:nvPr/>
        </p:nvSpPr>
        <p:spPr>
          <a:xfrm rot="3155296">
            <a:off x="1764853" y="3755381"/>
            <a:ext cx="881919" cy="145087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64" name="Google Shape;864;p30"/>
          <p:cNvSpPr/>
          <p:nvPr/>
        </p:nvSpPr>
        <p:spPr>
          <a:xfrm rot="3155296">
            <a:off x="4518771" y="3724156"/>
            <a:ext cx="881919" cy="145087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65" name="Google Shape;865;p30"/>
          <p:cNvSpPr/>
          <p:nvPr/>
        </p:nvSpPr>
        <p:spPr>
          <a:xfrm rot="-3155296">
            <a:off x="2820303" y="3724164"/>
            <a:ext cx="881919" cy="145087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66" name="Google Shape;866;p30"/>
          <p:cNvSpPr/>
          <p:nvPr/>
        </p:nvSpPr>
        <p:spPr>
          <a:xfrm>
            <a:off x="2277988" y="4072875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67" name="Google Shape;867;p30"/>
          <p:cNvSpPr/>
          <p:nvPr/>
        </p:nvSpPr>
        <p:spPr>
          <a:xfrm>
            <a:off x="2806111" y="4072875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68" name="Google Shape;868;p30"/>
          <p:cNvSpPr/>
          <p:nvPr/>
        </p:nvSpPr>
        <p:spPr>
          <a:xfrm>
            <a:off x="3334233" y="4072875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69" name="Google Shape;869;p30"/>
          <p:cNvSpPr/>
          <p:nvPr/>
        </p:nvSpPr>
        <p:spPr>
          <a:xfrm>
            <a:off x="3862356" y="4072875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70" name="Google Shape;870;p30"/>
          <p:cNvSpPr/>
          <p:nvPr/>
        </p:nvSpPr>
        <p:spPr>
          <a:xfrm>
            <a:off x="4390487" y="4072875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71" name="Google Shape;871;p30"/>
          <p:cNvSpPr/>
          <p:nvPr/>
        </p:nvSpPr>
        <p:spPr>
          <a:xfrm>
            <a:off x="3188330" y="3388850"/>
            <a:ext cx="6741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72" name="Google Shape;872;p30"/>
          <p:cNvSpPr/>
          <p:nvPr/>
        </p:nvSpPr>
        <p:spPr>
          <a:xfrm>
            <a:off x="3862357" y="3388850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73" name="Google Shape;873;p30"/>
          <p:cNvSpPr/>
          <p:nvPr/>
        </p:nvSpPr>
        <p:spPr>
          <a:xfrm>
            <a:off x="4390443" y="3388850"/>
            <a:ext cx="6237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74" name="Google Shape;874;p30"/>
          <p:cNvSpPr/>
          <p:nvPr/>
        </p:nvSpPr>
        <p:spPr>
          <a:xfrm>
            <a:off x="4918610" y="4072875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75" name="Google Shape;875;p30"/>
          <p:cNvSpPr/>
          <p:nvPr/>
        </p:nvSpPr>
        <p:spPr>
          <a:xfrm>
            <a:off x="5446728" y="4072875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76" name="Google Shape;876;p30"/>
          <p:cNvSpPr/>
          <p:nvPr/>
        </p:nvSpPr>
        <p:spPr>
          <a:xfrm>
            <a:off x="1749864" y="4072875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77" name="Google Shape;877;p30"/>
          <p:cNvSpPr/>
          <p:nvPr/>
        </p:nvSpPr>
        <p:spPr>
          <a:xfrm>
            <a:off x="1221741" y="4072875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78" name="Google Shape;878;p30"/>
          <p:cNvSpPr/>
          <p:nvPr/>
        </p:nvSpPr>
        <p:spPr>
          <a:xfrm>
            <a:off x="5974852" y="4072875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79" name="Google Shape;879;p30"/>
          <p:cNvSpPr/>
          <p:nvPr/>
        </p:nvSpPr>
        <p:spPr>
          <a:xfrm>
            <a:off x="6502975" y="4072875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80" name="Google Shape;880;p30"/>
          <p:cNvSpPr/>
          <p:nvPr/>
        </p:nvSpPr>
        <p:spPr>
          <a:xfrm>
            <a:off x="1252509" y="3388850"/>
            <a:ext cx="7836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81" name="Google Shape;881;p30"/>
          <p:cNvSpPr/>
          <p:nvPr/>
        </p:nvSpPr>
        <p:spPr>
          <a:xfrm>
            <a:off x="2036318" y="3388850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82" name="Google Shape;882;p30"/>
          <p:cNvSpPr/>
          <p:nvPr/>
        </p:nvSpPr>
        <p:spPr>
          <a:xfrm>
            <a:off x="2564404" y="3388850"/>
            <a:ext cx="6237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83" name="Google Shape;883;p30"/>
          <p:cNvSpPr/>
          <p:nvPr/>
        </p:nvSpPr>
        <p:spPr>
          <a:xfrm>
            <a:off x="5014447" y="3388850"/>
            <a:ext cx="6741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84" name="Google Shape;884;p30"/>
          <p:cNvSpPr/>
          <p:nvPr/>
        </p:nvSpPr>
        <p:spPr>
          <a:xfrm>
            <a:off x="5688474" y="3388850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85" name="Google Shape;885;p30"/>
          <p:cNvSpPr/>
          <p:nvPr/>
        </p:nvSpPr>
        <p:spPr>
          <a:xfrm>
            <a:off x="6216560" y="3388850"/>
            <a:ext cx="6237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86" name="Google Shape;886;p30"/>
          <p:cNvSpPr/>
          <p:nvPr/>
        </p:nvSpPr>
        <p:spPr>
          <a:xfrm>
            <a:off x="6840563" y="3388850"/>
            <a:ext cx="6741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87" name="Google Shape;887;p30"/>
          <p:cNvSpPr/>
          <p:nvPr/>
        </p:nvSpPr>
        <p:spPr>
          <a:xfrm>
            <a:off x="7514590" y="3388850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88" name="Google Shape;888;p30"/>
          <p:cNvSpPr/>
          <p:nvPr/>
        </p:nvSpPr>
        <p:spPr>
          <a:xfrm>
            <a:off x="7031099" y="4072875"/>
            <a:ext cx="9906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89" name="Google Shape;889;p30"/>
          <p:cNvSpPr txBox="1"/>
          <p:nvPr/>
        </p:nvSpPr>
        <p:spPr>
          <a:xfrm>
            <a:off x="27250" y="907725"/>
            <a:ext cx="783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F5378"/>
                </a:solidFill>
                <a:latin typeface="Roboto Black"/>
                <a:ea typeface="Roboto Black"/>
                <a:cs typeface="Roboto Black"/>
                <a:sym typeface="Roboto Black"/>
              </a:rPr>
              <a:t>Micro</a:t>
            </a:r>
            <a:endParaRPr>
              <a:solidFill>
                <a:srgbClr val="3F5378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890" name="Google Shape;890;p30"/>
          <p:cNvSpPr txBox="1"/>
          <p:nvPr/>
        </p:nvSpPr>
        <p:spPr>
          <a:xfrm>
            <a:off x="59600" y="2148275"/>
            <a:ext cx="783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F5378"/>
                </a:solidFill>
                <a:latin typeface="Roboto Black"/>
                <a:ea typeface="Roboto Black"/>
                <a:cs typeface="Roboto Black"/>
                <a:sym typeface="Roboto Black"/>
              </a:rPr>
              <a:t>Meso</a:t>
            </a:r>
            <a:endParaRPr>
              <a:solidFill>
                <a:srgbClr val="3F5378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891" name="Google Shape;891;p30"/>
          <p:cNvSpPr txBox="1"/>
          <p:nvPr/>
        </p:nvSpPr>
        <p:spPr>
          <a:xfrm>
            <a:off x="59600" y="3388850"/>
            <a:ext cx="783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F5378"/>
                </a:solidFill>
                <a:latin typeface="Roboto Black"/>
                <a:ea typeface="Roboto Black"/>
                <a:cs typeface="Roboto Black"/>
                <a:sym typeface="Roboto Black"/>
              </a:rPr>
              <a:t>Macro</a:t>
            </a:r>
            <a:endParaRPr>
              <a:solidFill>
                <a:srgbClr val="3F5378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892" name="Google Shape;892;p30"/>
          <p:cNvSpPr/>
          <p:nvPr/>
        </p:nvSpPr>
        <p:spPr>
          <a:xfrm>
            <a:off x="206125" y="1346575"/>
            <a:ext cx="200100" cy="7800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3F5378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3" name="Google Shape;893;p30"/>
          <p:cNvSpPr/>
          <p:nvPr/>
        </p:nvSpPr>
        <p:spPr>
          <a:xfrm>
            <a:off x="179950" y="2578663"/>
            <a:ext cx="200100" cy="7800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3F5378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4" name="Google Shape;894;p30"/>
          <p:cNvSpPr txBox="1"/>
          <p:nvPr/>
        </p:nvSpPr>
        <p:spPr>
          <a:xfrm>
            <a:off x="299100" y="1435363"/>
            <a:ext cx="9534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3F5378"/>
                </a:solidFill>
                <a:latin typeface="Roboto"/>
                <a:ea typeface="Roboto"/>
                <a:cs typeface="Roboto"/>
                <a:sym typeface="Roboto"/>
              </a:rPr>
              <a:t>Division &amp; Aggregations</a:t>
            </a:r>
            <a:endParaRPr sz="900">
              <a:solidFill>
                <a:srgbClr val="3F537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95" name="Google Shape;895;p30"/>
          <p:cNvSpPr txBox="1"/>
          <p:nvPr/>
        </p:nvSpPr>
        <p:spPr>
          <a:xfrm>
            <a:off x="299100" y="2807113"/>
            <a:ext cx="9534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3F5378"/>
                </a:solidFill>
                <a:latin typeface="Roboto"/>
                <a:ea typeface="Roboto"/>
                <a:cs typeface="Roboto"/>
                <a:sym typeface="Roboto"/>
              </a:rPr>
              <a:t>Aggregations</a:t>
            </a:r>
            <a:endParaRPr sz="900">
              <a:solidFill>
                <a:srgbClr val="3F537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96" name="Google Shape;896;p30"/>
          <p:cNvSpPr txBox="1"/>
          <p:nvPr/>
        </p:nvSpPr>
        <p:spPr>
          <a:xfrm>
            <a:off x="8116450" y="938950"/>
            <a:ext cx="9906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F5378"/>
                </a:solidFill>
                <a:latin typeface="Roboto Black"/>
                <a:ea typeface="Roboto Black"/>
                <a:cs typeface="Roboto Black"/>
                <a:sym typeface="Roboto Black"/>
              </a:rPr>
              <a:t>Detailed tracks</a:t>
            </a:r>
            <a:endParaRPr>
              <a:solidFill>
                <a:srgbClr val="3F5378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897" name="Google Shape;897;p30"/>
          <p:cNvSpPr txBox="1"/>
          <p:nvPr/>
        </p:nvSpPr>
        <p:spPr>
          <a:xfrm>
            <a:off x="8038525" y="2123850"/>
            <a:ext cx="1056300" cy="8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F5378"/>
                </a:solidFill>
                <a:latin typeface="Roboto Black"/>
                <a:ea typeface="Roboto Black"/>
                <a:cs typeface="Roboto Black"/>
                <a:sym typeface="Roboto Black"/>
              </a:rPr>
              <a:t>OPs connected by tracks</a:t>
            </a:r>
            <a:endParaRPr>
              <a:solidFill>
                <a:srgbClr val="3F5378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898" name="Google Shape;898;p30"/>
          <p:cNvSpPr txBox="1"/>
          <p:nvPr/>
        </p:nvSpPr>
        <p:spPr>
          <a:xfrm>
            <a:off x="8087350" y="3380175"/>
            <a:ext cx="990600" cy="8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F5378"/>
                </a:solidFill>
                <a:latin typeface="Roboto Black"/>
                <a:ea typeface="Roboto Black"/>
                <a:cs typeface="Roboto Black"/>
                <a:sym typeface="Roboto Black"/>
              </a:rPr>
              <a:t>OPs &amp; sections of lines</a:t>
            </a:r>
            <a:endParaRPr>
              <a:solidFill>
                <a:srgbClr val="3F5378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899" name="Google Shape;899;p30"/>
          <p:cNvSpPr/>
          <p:nvPr/>
        </p:nvSpPr>
        <p:spPr>
          <a:xfrm>
            <a:off x="1609213" y="1957350"/>
            <a:ext cx="2272500" cy="12288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9800"/>
                </a:highlight>
                <a:latin typeface="Roboto Medium"/>
                <a:ea typeface="Roboto Medium"/>
                <a:cs typeface="Roboto Medium"/>
                <a:sym typeface="Roboto Medium"/>
              </a:rPr>
              <a:t>Operational Point 1</a:t>
            </a:r>
            <a:endParaRPr>
              <a:highlight>
                <a:srgbClr val="FF9800"/>
              </a:highlight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900" name="Google Shape;900;p30"/>
          <p:cNvSpPr/>
          <p:nvPr/>
        </p:nvSpPr>
        <p:spPr>
          <a:xfrm>
            <a:off x="5342238" y="1917775"/>
            <a:ext cx="2272500" cy="12288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9800"/>
                </a:highlight>
                <a:latin typeface="Roboto Medium"/>
                <a:ea typeface="Roboto Medium"/>
                <a:cs typeface="Roboto Medium"/>
                <a:sym typeface="Roboto Medium"/>
              </a:rPr>
              <a:t>Operational Point 2</a:t>
            </a:r>
            <a:endParaRPr>
              <a:highlight>
                <a:srgbClr val="FF9800"/>
              </a:highlight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901" name="Google Shape;901;p30"/>
          <p:cNvSpPr/>
          <p:nvPr/>
        </p:nvSpPr>
        <p:spPr>
          <a:xfrm>
            <a:off x="1609200" y="3182300"/>
            <a:ext cx="2272500" cy="12288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9800"/>
                </a:highlight>
                <a:latin typeface="Roboto Medium"/>
                <a:ea typeface="Roboto Medium"/>
                <a:cs typeface="Roboto Medium"/>
                <a:sym typeface="Roboto Medium"/>
              </a:rPr>
              <a:t>Operational Point 1</a:t>
            </a:r>
            <a:endParaRPr>
              <a:highlight>
                <a:srgbClr val="FF9800"/>
              </a:highlight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902" name="Google Shape;902;p30"/>
          <p:cNvSpPr/>
          <p:nvPr/>
        </p:nvSpPr>
        <p:spPr>
          <a:xfrm>
            <a:off x="5366663" y="3146575"/>
            <a:ext cx="2272500" cy="12288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9800"/>
                </a:highlight>
                <a:latin typeface="Roboto Medium"/>
                <a:ea typeface="Roboto Medium"/>
                <a:cs typeface="Roboto Medium"/>
                <a:sym typeface="Roboto Medium"/>
              </a:rPr>
              <a:t>Operational Point 2</a:t>
            </a:r>
            <a:endParaRPr>
              <a:highlight>
                <a:srgbClr val="FF9800"/>
              </a:highlight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903" name="Google Shape;903;p30"/>
          <p:cNvSpPr/>
          <p:nvPr/>
        </p:nvSpPr>
        <p:spPr>
          <a:xfrm>
            <a:off x="3871025" y="3182300"/>
            <a:ext cx="1487400" cy="12288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9800"/>
                </a:highlight>
                <a:latin typeface="Roboto Medium"/>
                <a:ea typeface="Roboto Medium"/>
                <a:cs typeface="Roboto Medium"/>
                <a:sym typeface="Roboto Medium"/>
              </a:rPr>
              <a:t>Section of Line 2</a:t>
            </a:r>
            <a:endParaRPr>
              <a:highlight>
                <a:srgbClr val="FF9800"/>
              </a:highlight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904" name="Google Shape;904;p30"/>
          <p:cNvSpPr/>
          <p:nvPr/>
        </p:nvSpPr>
        <p:spPr>
          <a:xfrm>
            <a:off x="1077655" y="3213675"/>
            <a:ext cx="528000" cy="12288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highlight>
                  <a:srgbClr val="FF9800"/>
                </a:highlight>
                <a:latin typeface="Roboto Medium"/>
                <a:ea typeface="Roboto Medium"/>
                <a:cs typeface="Roboto Medium"/>
                <a:sym typeface="Roboto Medium"/>
              </a:rPr>
              <a:t>SoL1</a:t>
            </a:r>
            <a:endParaRPr sz="1200">
              <a:highlight>
                <a:srgbClr val="FF9800"/>
              </a:highlight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905" name="Google Shape;905;p30"/>
          <p:cNvSpPr/>
          <p:nvPr/>
        </p:nvSpPr>
        <p:spPr>
          <a:xfrm>
            <a:off x="7647425" y="3146575"/>
            <a:ext cx="528000" cy="12288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highlight>
                  <a:srgbClr val="FF9800"/>
                </a:highlight>
                <a:latin typeface="Roboto Medium"/>
                <a:ea typeface="Roboto Medium"/>
                <a:cs typeface="Roboto Medium"/>
                <a:sym typeface="Roboto Medium"/>
              </a:rPr>
              <a:t>SoL3</a:t>
            </a:r>
            <a:endParaRPr sz="1200">
              <a:highlight>
                <a:srgbClr val="FF9800"/>
              </a:highlight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p31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44</a:t>
            </a:fld>
            <a:endParaRPr/>
          </a:p>
        </p:txBody>
      </p:sp>
      <p:sp>
        <p:nvSpPr>
          <p:cNvPr id="911" name="Google Shape;911;p31"/>
          <p:cNvSpPr txBox="1">
            <a:spLocks noGrp="1"/>
          </p:cNvSpPr>
          <p:nvPr>
            <p:ph type="title" idx="4294967295"/>
          </p:nvPr>
        </p:nvSpPr>
        <p:spPr>
          <a:xfrm>
            <a:off x="-49150" y="130775"/>
            <a:ext cx="2493300" cy="41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RailTopoModel - Classes</a:t>
            </a:r>
            <a:endParaRPr sz="1400"/>
          </a:p>
        </p:txBody>
      </p:sp>
      <p:pic>
        <p:nvPicPr>
          <p:cNvPr id="912" name="Google Shape;912;p31"/>
          <p:cNvPicPr preferRelativeResize="0"/>
          <p:nvPr/>
        </p:nvPicPr>
        <p:blipFill rotWithShape="1">
          <a:blip r:embed="rId3">
            <a:alphaModFix/>
          </a:blip>
          <a:srcRect l="12370" t="19098" r="2137" b="2080"/>
          <a:stretch/>
        </p:blipFill>
        <p:spPr>
          <a:xfrm>
            <a:off x="1508905" y="563963"/>
            <a:ext cx="6126181" cy="405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p3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Graph network</a:t>
            </a:r>
            <a:endParaRPr/>
          </a:p>
        </p:txBody>
      </p:sp>
      <p:sp>
        <p:nvSpPr>
          <p:cNvPr id="918" name="Google Shape;918;p3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45</a:t>
            </a:fld>
            <a:endParaRPr/>
          </a:p>
        </p:txBody>
      </p:sp>
      <p:sp>
        <p:nvSpPr>
          <p:cNvPr id="919" name="Google Shape;919;p32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0" name="Google Shape;920;p32"/>
          <p:cNvSpPr txBox="1">
            <a:spLocks noGrp="1"/>
          </p:cNvSpPr>
          <p:nvPr>
            <p:ph type="subTitle" idx="4294967295"/>
          </p:nvPr>
        </p:nvSpPr>
        <p:spPr>
          <a:xfrm>
            <a:off x="749375" y="4163675"/>
            <a:ext cx="5782800" cy="66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We can model every brick and we know how to connect them … It’s like playing Lego!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921" name="Google Shape;92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325" y="1340050"/>
            <a:ext cx="8327266" cy="270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p33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railML 2.0 vs railML 3.0</a:t>
            </a:r>
            <a:endParaRPr/>
          </a:p>
        </p:txBody>
      </p:sp>
      <p:sp>
        <p:nvSpPr>
          <p:cNvPr id="927" name="Google Shape;927;p33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46</a:t>
            </a:fld>
            <a:endParaRPr/>
          </a:p>
        </p:txBody>
      </p:sp>
      <p:sp>
        <p:nvSpPr>
          <p:cNvPr id="928" name="Google Shape;928;p33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29" name="Google Shape;92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700" y="1322149"/>
            <a:ext cx="7069676" cy="33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074;p33"/>
          <p:cNvSpPr txBox="1">
            <a:spLocks noGrp="1"/>
          </p:cNvSpPr>
          <p:nvPr>
            <p:ph type="ctrTitle"/>
          </p:nvPr>
        </p:nvSpPr>
        <p:spPr>
          <a:xfrm>
            <a:off x="0" y="2871150"/>
            <a:ext cx="51363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Funcional vs Geográfico</a:t>
            </a:r>
            <a:endParaRPr sz="3600"/>
          </a:p>
        </p:txBody>
      </p:sp>
      <p:sp>
        <p:nvSpPr>
          <p:cNvPr id="1075" name="Google Shape;1075;p33"/>
          <p:cNvSpPr txBox="1">
            <a:spLocks noGrp="1"/>
          </p:cNvSpPr>
          <p:nvPr>
            <p:ph type="subTitle" idx="1"/>
          </p:nvPr>
        </p:nvSpPr>
        <p:spPr>
          <a:xfrm>
            <a:off x="-59350" y="3975450"/>
            <a:ext cx="54402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CISC vs RISC: enfoques en enclavamientos</a:t>
            </a:r>
            <a:endParaRPr sz="2400"/>
          </a:p>
        </p:txBody>
      </p:sp>
      <p:sp>
        <p:nvSpPr>
          <p:cNvPr id="1076" name="Google Shape;1076;p33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47</a:t>
            </a:fld>
            <a:endParaRPr/>
          </a:p>
        </p:txBody>
      </p:sp>
      <p:sp>
        <p:nvSpPr>
          <p:cNvPr id="1077" name="Google Shape;1077;p33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3</a:t>
            </a:r>
            <a:endParaRPr sz="30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Google Shape;1082;p34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Modelado del sistema</a:t>
            </a:r>
            <a:endParaRPr/>
          </a:p>
        </p:txBody>
      </p:sp>
      <p:sp>
        <p:nvSpPr>
          <p:cNvPr id="1083" name="Google Shape;1083;p3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48</a:t>
            </a:fld>
            <a:endParaRPr/>
          </a:p>
        </p:txBody>
      </p:sp>
      <p:sp>
        <p:nvSpPr>
          <p:cNvPr id="1084" name="Google Shape;1084;p34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5" name="Google Shape;1085;p34"/>
          <p:cNvSpPr txBox="1">
            <a:spLocks noGrp="1"/>
          </p:cNvSpPr>
          <p:nvPr>
            <p:ph type="body" idx="1"/>
          </p:nvPr>
        </p:nvSpPr>
        <p:spPr>
          <a:xfrm>
            <a:off x="7046700" y="358525"/>
            <a:ext cx="1857300" cy="103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4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Los circuitos de vías son de </a:t>
            </a:r>
            <a:r>
              <a:rPr lang="en" sz="1400" b="1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solo lectura</a:t>
            </a:r>
            <a:r>
              <a:rPr lang="en" sz="14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.</a:t>
            </a:r>
            <a:endParaRPr sz="14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086" name="Google Shape;1086;p34"/>
          <p:cNvSpPr/>
          <p:nvPr/>
        </p:nvSpPr>
        <p:spPr>
          <a:xfrm>
            <a:off x="3135925" y="1983638"/>
            <a:ext cx="1767600" cy="1939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7" name="Google Shape;1087;p34"/>
          <p:cNvSpPr/>
          <p:nvPr/>
        </p:nvSpPr>
        <p:spPr>
          <a:xfrm>
            <a:off x="2546725" y="2227687"/>
            <a:ext cx="589200" cy="190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8" name="Google Shape;1088;p34"/>
          <p:cNvSpPr/>
          <p:nvPr/>
        </p:nvSpPr>
        <p:spPr>
          <a:xfrm>
            <a:off x="4903525" y="2858162"/>
            <a:ext cx="589200" cy="190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9" name="Google Shape;1089;p34"/>
          <p:cNvSpPr txBox="1">
            <a:spLocks noGrp="1"/>
          </p:cNvSpPr>
          <p:nvPr>
            <p:ph type="subTitle" idx="4294967295"/>
          </p:nvPr>
        </p:nvSpPr>
        <p:spPr>
          <a:xfrm>
            <a:off x="3038725" y="2570150"/>
            <a:ext cx="1945500" cy="89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Sistema de enclavamiento ferroviario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090" name="Google Shape;1090;p34"/>
          <p:cNvSpPr txBox="1">
            <a:spLocks noGrp="1"/>
          </p:cNvSpPr>
          <p:nvPr>
            <p:ph type="subTitle" idx="4294967295"/>
          </p:nvPr>
        </p:nvSpPr>
        <p:spPr>
          <a:xfrm>
            <a:off x="521700" y="2775625"/>
            <a:ext cx="20250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Cambios de vías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091" name="Google Shape;1091;p34"/>
          <p:cNvSpPr/>
          <p:nvPr/>
        </p:nvSpPr>
        <p:spPr>
          <a:xfrm>
            <a:off x="2546725" y="2645662"/>
            <a:ext cx="589200" cy="190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2" name="Google Shape;1092;p34"/>
          <p:cNvSpPr txBox="1">
            <a:spLocks noGrp="1"/>
          </p:cNvSpPr>
          <p:nvPr>
            <p:ph type="subTitle" idx="4294967295"/>
          </p:nvPr>
        </p:nvSpPr>
        <p:spPr>
          <a:xfrm>
            <a:off x="634750" y="2043625"/>
            <a:ext cx="1911900" cy="55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Circuitos de vías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093" name="Google Shape;1093;p34"/>
          <p:cNvSpPr/>
          <p:nvPr/>
        </p:nvSpPr>
        <p:spPr>
          <a:xfrm>
            <a:off x="2546725" y="3063637"/>
            <a:ext cx="589200" cy="190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4" name="Google Shape;1094;p34"/>
          <p:cNvSpPr txBox="1">
            <a:spLocks noGrp="1"/>
          </p:cNvSpPr>
          <p:nvPr>
            <p:ph type="subTitle" idx="4294967295"/>
          </p:nvPr>
        </p:nvSpPr>
        <p:spPr>
          <a:xfrm>
            <a:off x="415425" y="2461600"/>
            <a:ext cx="2128200" cy="55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Señales ferroviarias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095" name="Google Shape;1095;p34"/>
          <p:cNvSpPr/>
          <p:nvPr/>
        </p:nvSpPr>
        <p:spPr>
          <a:xfrm>
            <a:off x="2546725" y="3481612"/>
            <a:ext cx="589200" cy="190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6" name="Google Shape;1096;p34"/>
          <p:cNvSpPr/>
          <p:nvPr/>
        </p:nvSpPr>
        <p:spPr>
          <a:xfrm>
            <a:off x="4903525" y="2417887"/>
            <a:ext cx="589200" cy="190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7" name="Google Shape;1097;p34"/>
          <p:cNvSpPr/>
          <p:nvPr/>
        </p:nvSpPr>
        <p:spPr>
          <a:xfrm>
            <a:off x="4903525" y="3298437"/>
            <a:ext cx="589200" cy="190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8" name="Google Shape;1098;p34"/>
          <p:cNvSpPr txBox="1">
            <a:spLocks noGrp="1"/>
          </p:cNvSpPr>
          <p:nvPr>
            <p:ph type="subTitle" idx="4294967295"/>
          </p:nvPr>
        </p:nvSpPr>
        <p:spPr>
          <a:xfrm>
            <a:off x="841200" y="3193600"/>
            <a:ext cx="17055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Pasos a nivel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099" name="Google Shape;1099;p34"/>
          <p:cNvSpPr txBox="1">
            <a:spLocks noGrp="1"/>
          </p:cNvSpPr>
          <p:nvPr>
            <p:ph type="subTitle" idx="4294967295"/>
          </p:nvPr>
        </p:nvSpPr>
        <p:spPr>
          <a:xfrm>
            <a:off x="5492725" y="2570150"/>
            <a:ext cx="20841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Cambios de vías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100" name="Google Shape;1100;p34"/>
          <p:cNvSpPr txBox="1">
            <a:spLocks noGrp="1"/>
          </p:cNvSpPr>
          <p:nvPr>
            <p:ph type="subTitle" idx="4294967295"/>
          </p:nvPr>
        </p:nvSpPr>
        <p:spPr>
          <a:xfrm>
            <a:off x="5492725" y="2233825"/>
            <a:ext cx="2301600" cy="55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Señales ferroviarias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101" name="Google Shape;1101;p34"/>
          <p:cNvSpPr txBox="1">
            <a:spLocks noGrp="1"/>
          </p:cNvSpPr>
          <p:nvPr>
            <p:ph type="subTitle" idx="4294967295"/>
          </p:nvPr>
        </p:nvSpPr>
        <p:spPr>
          <a:xfrm>
            <a:off x="5495825" y="3010425"/>
            <a:ext cx="18471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Pasos a nivel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102" name="Google Shape;1102;p34"/>
          <p:cNvSpPr/>
          <p:nvPr/>
        </p:nvSpPr>
        <p:spPr>
          <a:xfrm>
            <a:off x="6811673" y="667728"/>
            <a:ext cx="307185" cy="268458"/>
          </a:xfrm>
          <a:custGeom>
            <a:avLst/>
            <a:gdLst/>
            <a:ahLst/>
            <a:cxnLst/>
            <a:rect l="l" t="t" r="r" b="b"/>
            <a:pathLst>
              <a:path w="16221" h="14176" fill="none" extrusionOk="0">
                <a:moveTo>
                  <a:pt x="16075" y="12665"/>
                </a:moveTo>
                <a:lnTo>
                  <a:pt x="8987" y="488"/>
                </a:lnTo>
                <a:lnTo>
                  <a:pt x="8987" y="488"/>
                </a:lnTo>
                <a:lnTo>
                  <a:pt x="8914" y="390"/>
                </a:lnTo>
                <a:lnTo>
                  <a:pt x="8817" y="293"/>
                </a:lnTo>
                <a:lnTo>
                  <a:pt x="8720" y="196"/>
                </a:lnTo>
                <a:lnTo>
                  <a:pt x="8622" y="123"/>
                </a:lnTo>
                <a:lnTo>
                  <a:pt x="8500" y="74"/>
                </a:lnTo>
                <a:lnTo>
                  <a:pt x="8379" y="25"/>
                </a:lnTo>
                <a:lnTo>
                  <a:pt x="8232" y="1"/>
                </a:lnTo>
                <a:lnTo>
                  <a:pt x="8111" y="1"/>
                </a:lnTo>
                <a:lnTo>
                  <a:pt x="8111" y="1"/>
                </a:lnTo>
                <a:lnTo>
                  <a:pt x="7965" y="1"/>
                </a:lnTo>
                <a:lnTo>
                  <a:pt x="7843" y="25"/>
                </a:lnTo>
                <a:lnTo>
                  <a:pt x="7721" y="74"/>
                </a:lnTo>
                <a:lnTo>
                  <a:pt x="7599" y="123"/>
                </a:lnTo>
                <a:lnTo>
                  <a:pt x="7502" y="196"/>
                </a:lnTo>
                <a:lnTo>
                  <a:pt x="7404" y="293"/>
                </a:lnTo>
                <a:lnTo>
                  <a:pt x="7307" y="390"/>
                </a:lnTo>
                <a:lnTo>
                  <a:pt x="7234" y="488"/>
                </a:lnTo>
                <a:lnTo>
                  <a:pt x="147" y="12665"/>
                </a:lnTo>
                <a:lnTo>
                  <a:pt x="147" y="12665"/>
                </a:lnTo>
                <a:lnTo>
                  <a:pt x="74" y="12787"/>
                </a:lnTo>
                <a:lnTo>
                  <a:pt x="25" y="12909"/>
                </a:lnTo>
                <a:lnTo>
                  <a:pt x="0" y="13031"/>
                </a:lnTo>
                <a:lnTo>
                  <a:pt x="0" y="13177"/>
                </a:lnTo>
                <a:lnTo>
                  <a:pt x="0" y="13177"/>
                </a:lnTo>
                <a:lnTo>
                  <a:pt x="0" y="13299"/>
                </a:lnTo>
                <a:lnTo>
                  <a:pt x="25" y="13420"/>
                </a:lnTo>
                <a:lnTo>
                  <a:pt x="74" y="13567"/>
                </a:lnTo>
                <a:lnTo>
                  <a:pt x="147" y="13688"/>
                </a:lnTo>
                <a:lnTo>
                  <a:pt x="147" y="13688"/>
                </a:lnTo>
                <a:lnTo>
                  <a:pt x="220" y="13786"/>
                </a:lnTo>
                <a:lnTo>
                  <a:pt x="293" y="13883"/>
                </a:lnTo>
                <a:lnTo>
                  <a:pt x="390" y="13981"/>
                </a:lnTo>
                <a:lnTo>
                  <a:pt x="512" y="14054"/>
                </a:lnTo>
                <a:lnTo>
                  <a:pt x="634" y="14102"/>
                </a:lnTo>
                <a:lnTo>
                  <a:pt x="755" y="14151"/>
                </a:lnTo>
                <a:lnTo>
                  <a:pt x="877" y="14175"/>
                </a:lnTo>
                <a:lnTo>
                  <a:pt x="1023" y="14175"/>
                </a:lnTo>
                <a:lnTo>
                  <a:pt x="15198" y="14175"/>
                </a:lnTo>
                <a:lnTo>
                  <a:pt x="15198" y="14175"/>
                </a:lnTo>
                <a:lnTo>
                  <a:pt x="15344" y="14175"/>
                </a:lnTo>
                <a:lnTo>
                  <a:pt x="15466" y="14151"/>
                </a:lnTo>
                <a:lnTo>
                  <a:pt x="15588" y="14102"/>
                </a:lnTo>
                <a:lnTo>
                  <a:pt x="15709" y="14054"/>
                </a:lnTo>
                <a:lnTo>
                  <a:pt x="15831" y="13981"/>
                </a:lnTo>
                <a:lnTo>
                  <a:pt x="15929" y="13883"/>
                </a:lnTo>
                <a:lnTo>
                  <a:pt x="16002" y="13786"/>
                </a:lnTo>
                <a:lnTo>
                  <a:pt x="16075" y="13688"/>
                </a:lnTo>
                <a:lnTo>
                  <a:pt x="16075" y="13688"/>
                </a:lnTo>
                <a:lnTo>
                  <a:pt x="16148" y="13567"/>
                </a:lnTo>
                <a:lnTo>
                  <a:pt x="16197" y="13420"/>
                </a:lnTo>
                <a:lnTo>
                  <a:pt x="16221" y="13299"/>
                </a:lnTo>
                <a:lnTo>
                  <a:pt x="16221" y="13177"/>
                </a:lnTo>
                <a:lnTo>
                  <a:pt x="16221" y="13177"/>
                </a:lnTo>
                <a:lnTo>
                  <a:pt x="16221" y="13031"/>
                </a:lnTo>
                <a:lnTo>
                  <a:pt x="16197" y="12909"/>
                </a:lnTo>
                <a:lnTo>
                  <a:pt x="16148" y="12787"/>
                </a:lnTo>
                <a:lnTo>
                  <a:pt x="16075" y="12665"/>
                </a:lnTo>
                <a:lnTo>
                  <a:pt x="16075" y="12665"/>
                </a:lnTo>
                <a:close/>
                <a:moveTo>
                  <a:pt x="8111" y="12349"/>
                </a:moveTo>
                <a:lnTo>
                  <a:pt x="8111" y="12349"/>
                </a:lnTo>
                <a:lnTo>
                  <a:pt x="7916" y="12324"/>
                </a:lnTo>
                <a:lnTo>
                  <a:pt x="7721" y="12276"/>
                </a:lnTo>
                <a:lnTo>
                  <a:pt x="7575" y="12178"/>
                </a:lnTo>
                <a:lnTo>
                  <a:pt x="7429" y="12057"/>
                </a:lnTo>
                <a:lnTo>
                  <a:pt x="7307" y="11910"/>
                </a:lnTo>
                <a:lnTo>
                  <a:pt x="7210" y="11764"/>
                </a:lnTo>
                <a:lnTo>
                  <a:pt x="7161" y="11569"/>
                </a:lnTo>
                <a:lnTo>
                  <a:pt x="7136" y="11375"/>
                </a:lnTo>
                <a:lnTo>
                  <a:pt x="7136" y="11375"/>
                </a:lnTo>
                <a:lnTo>
                  <a:pt x="7161" y="11180"/>
                </a:lnTo>
                <a:lnTo>
                  <a:pt x="7210" y="11009"/>
                </a:lnTo>
                <a:lnTo>
                  <a:pt x="7307" y="10839"/>
                </a:lnTo>
                <a:lnTo>
                  <a:pt x="7429" y="10693"/>
                </a:lnTo>
                <a:lnTo>
                  <a:pt x="7575" y="10571"/>
                </a:lnTo>
                <a:lnTo>
                  <a:pt x="7721" y="10473"/>
                </a:lnTo>
                <a:lnTo>
                  <a:pt x="7916" y="10425"/>
                </a:lnTo>
                <a:lnTo>
                  <a:pt x="8111" y="10400"/>
                </a:lnTo>
                <a:lnTo>
                  <a:pt x="8111" y="10400"/>
                </a:lnTo>
                <a:lnTo>
                  <a:pt x="8306" y="10425"/>
                </a:lnTo>
                <a:lnTo>
                  <a:pt x="8476" y="10473"/>
                </a:lnTo>
                <a:lnTo>
                  <a:pt x="8646" y="10571"/>
                </a:lnTo>
                <a:lnTo>
                  <a:pt x="8793" y="10693"/>
                </a:lnTo>
                <a:lnTo>
                  <a:pt x="8914" y="10839"/>
                </a:lnTo>
                <a:lnTo>
                  <a:pt x="9012" y="11009"/>
                </a:lnTo>
                <a:lnTo>
                  <a:pt x="9061" y="11180"/>
                </a:lnTo>
                <a:lnTo>
                  <a:pt x="9085" y="11375"/>
                </a:lnTo>
                <a:lnTo>
                  <a:pt x="9085" y="11375"/>
                </a:lnTo>
                <a:lnTo>
                  <a:pt x="9061" y="11569"/>
                </a:lnTo>
                <a:lnTo>
                  <a:pt x="9012" y="11764"/>
                </a:lnTo>
                <a:lnTo>
                  <a:pt x="8914" y="11910"/>
                </a:lnTo>
                <a:lnTo>
                  <a:pt x="8793" y="12057"/>
                </a:lnTo>
                <a:lnTo>
                  <a:pt x="8646" y="12178"/>
                </a:lnTo>
                <a:lnTo>
                  <a:pt x="8476" y="12276"/>
                </a:lnTo>
                <a:lnTo>
                  <a:pt x="8306" y="12324"/>
                </a:lnTo>
                <a:lnTo>
                  <a:pt x="8111" y="12349"/>
                </a:lnTo>
                <a:lnTo>
                  <a:pt x="8111" y="12349"/>
                </a:lnTo>
                <a:close/>
                <a:moveTo>
                  <a:pt x="9231" y="5091"/>
                </a:moveTo>
                <a:lnTo>
                  <a:pt x="8939" y="8915"/>
                </a:lnTo>
                <a:lnTo>
                  <a:pt x="8939" y="8915"/>
                </a:lnTo>
                <a:lnTo>
                  <a:pt x="8914" y="9061"/>
                </a:lnTo>
                <a:lnTo>
                  <a:pt x="8866" y="9207"/>
                </a:lnTo>
                <a:lnTo>
                  <a:pt x="8793" y="9304"/>
                </a:lnTo>
                <a:lnTo>
                  <a:pt x="8695" y="9426"/>
                </a:lnTo>
                <a:lnTo>
                  <a:pt x="8573" y="9499"/>
                </a:lnTo>
                <a:lnTo>
                  <a:pt x="8452" y="9572"/>
                </a:lnTo>
                <a:lnTo>
                  <a:pt x="8330" y="9621"/>
                </a:lnTo>
                <a:lnTo>
                  <a:pt x="8184" y="9621"/>
                </a:lnTo>
                <a:lnTo>
                  <a:pt x="8038" y="9621"/>
                </a:lnTo>
                <a:lnTo>
                  <a:pt x="8038" y="9621"/>
                </a:lnTo>
                <a:lnTo>
                  <a:pt x="7891" y="9621"/>
                </a:lnTo>
                <a:lnTo>
                  <a:pt x="7770" y="9572"/>
                </a:lnTo>
                <a:lnTo>
                  <a:pt x="7648" y="9499"/>
                </a:lnTo>
                <a:lnTo>
                  <a:pt x="7526" y="9426"/>
                </a:lnTo>
                <a:lnTo>
                  <a:pt x="7429" y="9304"/>
                </a:lnTo>
                <a:lnTo>
                  <a:pt x="7356" y="9207"/>
                </a:lnTo>
                <a:lnTo>
                  <a:pt x="7307" y="9061"/>
                </a:lnTo>
                <a:lnTo>
                  <a:pt x="7283" y="8915"/>
                </a:lnTo>
                <a:lnTo>
                  <a:pt x="6990" y="5091"/>
                </a:lnTo>
                <a:lnTo>
                  <a:pt x="6990" y="5091"/>
                </a:lnTo>
                <a:lnTo>
                  <a:pt x="7015" y="4945"/>
                </a:lnTo>
                <a:lnTo>
                  <a:pt x="7039" y="4823"/>
                </a:lnTo>
                <a:lnTo>
                  <a:pt x="7088" y="4701"/>
                </a:lnTo>
                <a:lnTo>
                  <a:pt x="7161" y="4604"/>
                </a:lnTo>
                <a:lnTo>
                  <a:pt x="7258" y="4506"/>
                </a:lnTo>
                <a:lnTo>
                  <a:pt x="7380" y="4433"/>
                </a:lnTo>
                <a:lnTo>
                  <a:pt x="7526" y="4409"/>
                </a:lnTo>
                <a:lnTo>
                  <a:pt x="7648" y="4385"/>
                </a:lnTo>
                <a:lnTo>
                  <a:pt x="8573" y="4385"/>
                </a:lnTo>
                <a:lnTo>
                  <a:pt x="8573" y="4385"/>
                </a:lnTo>
                <a:lnTo>
                  <a:pt x="8695" y="4409"/>
                </a:lnTo>
                <a:lnTo>
                  <a:pt x="8841" y="4433"/>
                </a:lnTo>
                <a:lnTo>
                  <a:pt x="8963" y="4506"/>
                </a:lnTo>
                <a:lnTo>
                  <a:pt x="9061" y="4604"/>
                </a:lnTo>
                <a:lnTo>
                  <a:pt x="9134" y="4701"/>
                </a:lnTo>
                <a:lnTo>
                  <a:pt x="9182" y="4823"/>
                </a:lnTo>
                <a:lnTo>
                  <a:pt x="9207" y="4945"/>
                </a:lnTo>
                <a:lnTo>
                  <a:pt x="9231" y="5091"/>
                </a:lnTo>
                <a:lnTo>
                  <a:pt x="9231" y="5091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3" name="Google Shape;1103;p34"/>
          <p:cNvSpPr txBox="1">
            <a:spLocks noGrp="1"/>
          </p:cNvSpPr>
          <p:nvPr>
            <p:ph type="subTitle" idx="4294967295"/>
          </p:nvPr>
        </p:nvSpPr>
        <p:spPr>
          <a:xfrm>
            <a:off x="521700" y="4551475"/>
            <a:ext cx="6378000" cy="59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CISC: Complex Instruction Set Computing | RISC: Reduced Instruction Set Computing</a:t>
            </a:r>
            <a:endParaRPr sz="14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Google Shape;1108;p35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CISC: el enfoque funcional</a:t>
            </a:r>
            <a:endParaRPr/>
          </a:p>
        </p:txBody>
      </p:sp>
      <p:sp>
        <p:nvSpPr>
          <p:cNvPr id="1109" name="Google Shape;1109;p35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49</a:t>
            </a:fld>
            <a:endParaRPr/>
          </a:p>
        </p:txBody>
      </p:sp>
      <p:sp>
        <p:nvSpPr>
          <p:cNvPr id="1110" name="Google Shape;1110;p35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1" name="Google Shape;1111;p35"/>
          <p:cNvSpPr/>
          <p:nvPr/>
        </p:nvSpPr>
        <p:spPr>
          <a:xfrm>
            <a:off x="3135925" y="1983638"/>
            <a:ext cx="1767600" cy="1939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2" name="Google Shape;1112;p35"/>
          <p:cNvSpPr/>
          <p:nvPr/>
        </p:nvSpPr>
        <p:spPr>
          <a:xfrm>
            <a:off x="2546725" y="2227687"/>
            <a:ext cx="589200" cy="190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3" name="Google Shape;1113;p35"/>
          <p:cNvSpPr/>
          <p:nvPr/>
        </p:nvSpPr>
        <p:spPr>
          <a:xfrm>
            <a:off x="4903525" y="2858162"/>
            <a:ext cx="589200" cy="190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4" name="Google Shape;1114;p35"/>
          <p:cNvSpPr/>
          <p:nvPr/>
        </p:nvSpPr>
        <p:spPr>
          <a:xfrm>
            <a:off x="2546725" y="2645662"/>
            <a:ext cx="589200" cy="190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5" name="Google Shape;1115;p35"/>
          <p:cNvSpPr/>
          <p:nvPr/>
        </p:nvSpPr>
        <p:spPr>
          <a:xfrm>
            <a:off x="2546725" y="3063637"/>
            <a:ext cx="589200" cy="190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6" name="Google Shape;1116;p35"/>
          <p:cNvSpPr/>
          <p:nvPr/>
        </p:nvSpPr>
        <p:spPr>
          <a:xfrm>
            <a:off x="2546725" y="3481612"/>
            <a:ext cx="589200" cy="190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7" name="Google Shape;1117;p35"/>
          <p:cNvSpPr/>
          <p:nvPr/>
        </p:nvSpPr>
        <p:spPr>
          <a:xfrm>
            <a:off x="4903525" y="2417887"/>
            <a:ext cx="589200" cy="190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8" name="Google Shape;1118;p35"/>
          <p:cNvSpPr/>
          <p:nvPr/>
        </p:nvSpPr>
        <p:spPr>
          <a:xfrm>
            <a:off x="4903525" y="3298437"/>
            <a:ext cx="589200" cy="190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9" name="Google Shape;1119;p35"/>
          <p:cNvSpPr/>
          <p:nvPr/>
        </p:nvSpPr>
        <p:spPr>
          <a:xfrm>
            <a:off x="3276025" y="2159700"/>
            <a:ext cx="1107600" cy="321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0" name="Google Shape;1120;p35"/>
          <p:cNvSpPr/>
          <p:nvPr/>
        </p:nvSpPr>
        <p:spPr>
          <a:xfrm>
            <a:off x="3278863" y="2595300"/>
            <a:ext cx="1107600" cy="321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1" name="Google Shape;1121;p35"/>
          <p:cNvSpPr/>
          <p:nvPr/>
        </p:nvSpPr>
        <p:spPr>
          <a:xfrm>
            <a:off x="3278860" y="3030925"/>
            <a:ext cx="1107600" cy="321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2" name="Google Shape;1122;p35"/>
          <p:cNvSpPr/>
          <p:nvPr/>
        </p:nvSpPr>
        <p:spPr>
          <a:xfrm>
            <a:off x="3279058" y="3481625"/>
            <a:ext cx="1107600" cy="321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3" name="Google Shape;1123;p35"/>
          <p:cNvSpPr/>
          <p:nvPr/>
        </p:nvSpPr>
        <p:spPr>
          <a:xfrm rot="5400000">
            <a:off x="3815875" y="2817900"/>
            <a:ext cx="1655400" cy="3210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Rutas</a:t>
            </a:r>
            <a:endParaRPr b="1"/>
          </a:p>
        </p:txBody>
      </p:sp>
      <p:grpSp>
        <p:nvGrpSpPr>
          <p:cNvPr id="1124" name="Google Shape;1124;p35"/>
          <p:cNvGrpSpPr/>
          <p:nvPr/>
        </p:nvGrpSpPr>
        <p:grpSpPr>
          <a:xfrm>
            <a:off x="4463636" y="4443492"/>
            <a:ext cx="359893" cy="472303"/>
            <a:chOff x="596350" y="929175"/>
            <a:chExt cx="407950" cy="497475"/>
          </a:xfrm>
        </p:grpSpPr>
        <p:sp>
          <p:nvSpPr>
            <p:cNvPr id="1125" name="Google Shape;1125;p35"/>
            <p:cNvSpPr/>
            <p:nvPr/>
          </p:nvSpPr>
          <p:spPr>
            <a:xfrm>
              <a:off x="596350" y="953550"/>
              <a:ext cx="387250" cy="473100"/>
            </a:xfrm>
            <a:custGeom>
              <a:avLst/>
              <a:gdLst/>
              <a:ahLst/>
              <a:cxnLst/>
              <a:rect l="l" t="t" r="r" b="b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35"/>
            <p:cNvSpPr/>
            <p:nvPr/>
          </p:nvSpPr>
          <p:spPr>
            <a:xfrm>
              <a:off x="626775" y="9291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35"/>
            <p:cNvSpPr/>
            <p:nvPr/>
          </p:nvSpPr>
          <p:spPr>
            <a:xfrm>
              <a:off x="688900" y="12561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35"/>
            <p:cNvSpPr/>
            <p:nvPr/>
          </p:nvSpPr>
          <p:spPr>
            <a:xfrm>
              <a:off x="688900" y="12013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35"/>
            <p:cNvSpPr/>
            <p:nvPr/>
          </p:nvSpPr>
          <p:spPr>
            <a:xfrm>
              <a:off x="688900" y="11459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35"/>
            <p:cNvSpPr/>
            <p:nvPr/>
          </p:nvSpPr>
          <p:spPr>
            <a:xfrm>
              <a:off x="688900" y="10905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35"/>
            <p:cNvSpPr/>
            <p:nvPr/>
          </p:nvSpPr>
          <p:spPr>
            <a:xfrm>
              <a:off x="920250" y="929175"/>
              <a:ext cx="84050" cy="84050"/>
            </a:xfrm>
            <a:custGeom>
              <a:avLst/>
              <a:gdLst/>
              <a:ahLst/>
              <a:cxnLst/>
              <a:rect l="l" t="t" r="r" b="b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32" name="Google Shape;1132;p35"/>
          <p:cNvSpPr/>
          <p:nvPr/>
        </p:nvSpPr>
        <p:spPr>
          <a:xfrm rot="-5400000">
            <a:off x="4348975" y="4005612"/>
            <a:ext cx="589200" cy="190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3" name="Google Shape;1133;p35"/>
          <p:cNvSpPr txBox="1">
            <a:spLocks noGrp="1"/>
          </p:cNvSpPr>
          <p:nvPr>
            <p:ph type="body" idx="1"/>
          </p:nvPr>
        </p:nvSpPr>
        <p:spPr>
          <a:xfrm>
            <a:off x="2859775" y="4317550"/>
            <a:ext cx="16233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Tabla de enclavamiento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134" name="Google Shape;1134;p35"/>
          <p:cNvSpPr txBox="1">
            <a:spLocks noGrp="1"/>
          </p:cNvSpPr>
          <p:nvPr>
            <p:ph type="subTitle" idx="4294967295"/>
          </p:nvPr>
        </p:nvSpPr>
        <p:spPr>
          <a:xfrm>
            <a:off x="6787125" y="435475"/>
            <a:ext cx="21216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“¡Una ruta para dominarlas a todas!”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135" name="Google Shape;1135;p35"/>
          <p:cNvSpPr txBox="1">
            <a:spLocks noGrp="1"/>
          </p:cNvSpPr>
          <p:nvPr>
            <p:ph type="subTitle" idx="4294967295"/>
          </p:nvPr>
        </p:nvSpPr>
        <p:spPr>
          <a:xfrm>
            <a:off x="7649350" y="970875"/>
            <a:ext cx="1487400" cy="47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J.R.R Tolkien</a:t>
            </a:r>
            <a:endParaRPr sz="1800" i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136" name="Google Shape;1136;p35"/>
          <p:cNvSpPr txBox="1">
            <a:spLocks noGrp="1"/>
          </p:cNvSpPr>
          <p:nvPr>
            <p:ph type="subTitle" idx="4294967295"/>
          </p:nvPr>
        </p:nvSpPr>
        <p:spPr>
          <a:xfrm>
            <a:off x="521700" y="2775625"/>
            <a:ext cx="20250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Cambios de vías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137" name="Google Shape;1137;p35"/>
          <p:cNvSpPr txBox="1">
            <a:spLocks noGrp="1"/>
          </p:cNvSpPr>
          <p:nvPr>
            <p:ph type="subTitle" idx="4294967295"/>
          </p:nvPr>
        </p:nvSpPr>
        <p:spPr>
          <a:xfrm>
            <a:off x="634750" y="2043625"/>
            <a:ext cx="1911900" cy="55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Circuitos de vías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138" name="Google Shape;1138;p35"/>
          <p:cNvSpPr txBox="1">
            <a:spLocks noGrp="1"/>
          </p:cNvSpPr>
          <p:nvPr>
            <p:ph type="subTitle" idx="4294967295"/>
          </p:nvPr>
        </p:nvSpPr>
        <p:spPr>
          <a:xfrm>
            <a:off x="415425" y="2461600"/>
            <a:ext cx="2128200" cy="55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Señales ferroviarias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139" name="Google Shape;1139;p35"/>
          <p:cNvSpPr txBox="1">
            <a:spLocks noGrp="1"/>
          </p:cNvSpPr>
          <p:nvPr>
            <p:ph type="subTitle" idx="4294967295"/>
          </p:nvPr>
        </p:nvSpPr>
        <p:spPr>
          <a:xfrm>
            <a:off x="841200" y="3193600"/>
            <a:ext cx="17055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Pasos a nivel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140" name="Google Shape;1140;p35"/>
          <p:cNvSpPr txBox="1">
            <a:spLocks noGrp="1"/>
          </p:cNvSpPr>
          <p:nvPr>
            <p:ph type="subTitle" idx="4294967295"/>
          </p:nvPr>
        </p:nvSpPr>
        <p:spPr>
          <a:xfrm>
            <a:off x="5492725" y="2570150"/>
            <a:ext cx="20841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Cambios de vías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141" name="Google Shape;1141;p35"/>
          <p:cNvSpPr txBox="1">
            <a:spLocks noGrp="1"/>
          </p:cNvSpPr>
          <p:nvPr>
            <p:ph type="subTitle" idx="4294967295"/>
          </p:nvPr>
        </p:nvSpPr>
        <p:spPr>
          <a:xfrm>
            <a:off x="5492725" y="2233825"/>
            <a:ext cx="2301600" cy="55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Señales ferroviarias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142" name="Google Shape;1142;p35"/>
          <p:cNvSpPr txBox="1">
            <a:spLocks noGrp="1"/>
          </p:cNvSpPr>
          <p:nvPr>
            <p:ph type="subTitle" idx="4294967295"/>
          </p:nvPr>
        </p:nvSpPr>
        <p:spPr>
          <a:xfrm>
            <a:off x="5495825" y="3010425"/>
            <a:ext cx="18471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Pasos a nivel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212" name="Google Shape;212;p15"/>
          <p:cNvSpPr txBox="1">
            <a:spLocks noGrp="1"/>
          </p:cNvSpPr>
          <p:nvPr>
            <p:ph type="body" idx="4294967295"/>
          </p:nvPr>
        </p:nvSpPr>
        <p:spPr>
          <a:xfrm>
            <a:off x="214050" y="1280175"/>
            <a:ext cx="6386400" cy="314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lang="en"/>
              <a:t>Ingeniero electrónico (UBA 2017)</a:t>
            </a:r>
            <a:endParaRPr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lang="en"/>
              <a:t>Especialista en sistemas embebidos (UBA 2018)</a:t>
            </a:r>
            <a:endParaRPr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lang="en"/>
              <a:t>Magister en sistemas embebidos (UBA 2020)</a:t>
            </a:r>
            <a:endParaRPr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lang="en"/>
              <a:t>Miembro de GICSAFe desde diciembre 2017</a:t>
            </a:r>
            <a:endParaRPr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lang="en"/>
              <a:t>Doctorando en ingeniería (PhD 2020-2025)</a:t>
            </a:r>
            <a:endParaRPr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lang="en"/>
              <a:t>Becas: UBACyT(Maestría) y CONICET(PhD)</a:t>
            </a:r>
            <a:endParaRPr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lang="en"/>
              <a:t>Actualmente diseñando un sistema electrónico de enclavamiento ferroviario.</a:t>
            </a:r>
            <a:endParaRPr u="sng"/>
          </a:p>
        </p:txBody>
      </p:sp>
      <p:sp>
        <p:nvSpPr>
          <p:cNvPr id="213" name="Google Shape;213;p15"/>
          <p:cNvSpPr txBox="1">
            <a:spLocks noGrp="1"/>
          </p:cNvSpPr>
          <p:nvPr>
            <p:ph type="title" idx="4294967295"/>
          </p:nvPr>
        </p:nvSpPr>
        <p:spPr>
          <a:xfrm>
            <a:off x="0" y="0"/>
            <a:ext cx="2060400" cy="70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Sobre mi</a:t>
            </a:r>
            <a:endParaRPr/>
          </a:p>
        </p:txBody>
      </p:sp>
      <p:sp>
        <p:nvSpPr>
          <p:cNvPr id="214" name="Google Shape;214;p15"/>
          <p:cNvSpPr txBox="1">
            <a:spLocks noGrp="1"/>
          </p:cNvSpPr>
          <p:nvPr>
            <p:ph type="ctrTitle" idx="4294967295"/>
          </p:nvPr>
        </p:nvSpPr>
        <p:spPr>
          <a:xfrm>
            <a:off x="2095500" y="0"/>
            <a:ext cx="4952100" cy="98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3F5378"/>
                </a:solidFill>
              </a:rPr>
              <a:t>Mg. Ing. Martin N. Menéndez</a:t>
            </a:r>
            <a:endParaRPr sz="2400">
              <a:solidFill>
                <a:srgbClr val="3F5378"/>
              </a:solidFill>
            </a:endParaRPr>
          </a:p>
        </p:txBody>
      </p:sp>
      <p:pic>
        <p:nvPicPr>
          <p:cNvPr id="215" name="Google Shape;215;p15"/>
          <p:cNvPicPr preferRelativeResize="0"/>
          <p:nvPr/>
        </p:nvPicPr>
        <p:blipFill rotWithShape="1">
          <a:blip r:embed="rId3">
            <a:alphaModFix/>
          </a:blip>
          <a:srcRect l="10953" t="5761" r="14686" b="48652"/>
          <a:stretch/>
        </p:blipFill>
        <p:spPr>
          <a:xfrm>
            <a:off x="6737075" y="338350"/>
            <a:ext cx="1657352" cy="1524004"/>
          </a:xfrm>
          <a:prstGeom prst="rect">
            <a:avLst/>
          </a:prstGeom>
          <a:noFill/>
          <a:ln w="38100" cap="flat" cmpd="dbl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" name="Google Shape;1147;p36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CISC: el enfoque funcional</a:t>
            </a:r>
            <a:endParaRPr/>
          </a:p>
        </p:txBody>
      </p:sp>
      <p:sp>
        <p:nvSpPr>
          <p:cNvPr id="1148" name="Google Shape;1148;p36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50</a:t>
            </a:fld>
            <a:endParaRPr/>
          </a:p>
        </p:txBody>
      </p:sp>
      <p:sp>
        <p:nvSpPr>
          <p:cNvPr id="1149" name="Google Shape;1149;p36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0" name="Google Shape;1150;p36"/>
          <p:cNvSpPr/>
          <p:nvPr/>
        </p:nvSpPr>
        <p:spPr>
          <a:xfrm>
            <a:off x="594260" y="2328971"/>
            <a:ext cx="1108500" cy="1344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1" name="Google Shape;1151;p36"/>
          <p:cNvSpPr/>
          <p:nvPr/>
        </p:nvSpPr>
        <p:spPr>
          <a:xfrm>
            <a:off x="224800" y="2498171"/>
            <a:ext cx="369600" cy="1320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2" name="Google Shape;1152;p36"/>
          <p:cNvSpPr/>
          <p:nvPr/>
        </p:nvSpPr>
        <p:spPr>
          <a:xfrm>
            <a:off x="1702640" y="2935280"/>
            <a:ext cx="369600" cy="1320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3" name="Google Shape;1153;p36"/>
          <p:cNvSpPr/>
          <p:nvPr/>
        </p:nvSpPr>
        <p:spPr>
          <a:xfrm>
            <a:off x="224800" y="2787953"/>
            <a:ext cx="369600" cy="1320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4" name="Google Shape;1154;p36"/>
          <p:cNvSpPr/>
          <p:nvPr/>
        </p:nvSpPr>
        <p:spPr>
          <a:xfrm>
            <a:off x="224800" y="3077736"/>
            <a:ext cx="369600" cy="1320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5" name="Google Shape;1155;p36"/>
          <p:cNvSpPr/>
          <p:nvPr/>
        </p:nvSpPr>
        <p:spPr>
          <a:xfrm>
            <a:off x="224800" y="3367519"/>
            <a:ext cx="369600" cy="1320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6" name="Google Shape;1156;p36"/>
          <p:cNvSpPr/>
          <p:nvPr/>
        </p:nvSpPr>
        <p:spPr>
          <a:xfrm>
            <a:off x="1702640" y="2630037"/>
            <a:ext cx="369600" cy="1320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7" name="Google Shape;1157;p36"/>
          <p:cNvSpPr/>
          <p:nvPr/>
        </p:nvSpPr>
        <p:spPr>
          <a:xfrm>
            <a:off x="1702640" y="3240523"/>
            <a:ext cx="369600" cy="1320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8" name="Google Shape;1158;p36"/>
          <p:cNvSpPr/>
          <p:nvPr/>
        </p:nvSpPr>
        <p:spPr>
          <a:xfrm>
            <a:off x="682110" y="2451036"/>
            <a:ext cx="694500" cy="2226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9" name="Google Shape;1159;p36"/>
          <p:cNvSpPr/>
          <p:nvPr/>
        </p:nvSpPr>
        <p:spPr>
          <a:xfrm>
            <a:off x="683890" y="2753038"/>
            <a:ext cx="694500" cy="222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0" name="Google Shape;1160;p36"/>
          <p:cNvSpPr/>
          <p:nvPr/>
        </p:nvSpPr>
        <p:spPr>
          <a:xfrm>
            <a:off x="683888" y="3055057"/>
            <a:ext cx="694500" cy="2226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1" name="Google Shape;1161;p36"/>
          <p:cNvSpPr/>
          <p:nvPr/>
        </p:nvSpPr>
        <p:spPr>
          <a:xfrm>
            <a:off x="684012" y="3367528"/>
            <a:ext cx="694500" cy="2226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2" name="Google Shape;1162;p36"/>
          <p:cNvSpPr/>
          <p:nvPr/>
        </p:nvSpPr>
        <p:spPr>
          <a:xfrm rot="5400000">
            <a:off x="965730" y="2918046"/>
            <a:ext cx="1147800" cy="2013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1163" name="Google Shape;1163;p36"/>
          <p:cNvSpPr txBox="1">
            <a:spLocks noGrp="1"/>
          </p:cNvSpPr>
          <p:nvPr>
            <p:ph type="body" idx="1"/>
          </p:nvPr>
        </p:nvSpPr>
        <p:spPr>
          <a:xfrm>
            <a:off x="5078375" y="4812200"/>
            <a:ext cx="1347300" cy="47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Complejidad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164" name="Google Shape;1164;p36"/>
          <p:cNvSpPr/>
          <p:nvPr/>
        </p:nvSpPr>
        <p:spPr>
          <a:xfrm>
            <a:off x="3028378" y="1917527"/>
            <a:ext cx="1674000" cy="2042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5" name="Google Shape;1165;p36"/>
          <p:cNvSpPr/>
          <p:nvPr/>
        </p:nvSpPr>
        <p:spPr>
          <a:xfrm>
            <a:off x="2470475" y="2174605"/>
            <a:ext cx="558000" cy="2007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6" name="Google Shape;1166;p36"/>
          <p:cNvSpPr/>
          <p:nvPr/>
        </p:nvSpPr>
        <p:spPr>
          <a:xfrm>
            <a:off x="4702086" y="2838739"/>
            <a:ext cx="558000" cy="2007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7" name="Google Shape;1167;p36"/>
          <p:cNvSpPr/>
          <p:nvPr/>
        </p:nvSpPr>
        <p:spPr>
          <a:xfrm>
            <a:off x="2470475" y="2614895"/>
            <a:ext cx="558000" cy="2007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8" name="Google Shape;1168;p36"/>
          <p:cNvSpPr/>
          <p:nvPr/>
        </p:nvSpPr>
        <p:spPr>
          <a:xfrm>
            <a:off x="2470475" y="3055184"/>
            <a:ext cx="558000" cy="2007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9" name="Google Shape;1169;p36"/>
          <p:cNvSpPr/>
          <p:nvPr/>
        </p:nvSpPr>
        <p:spPr>
          <a:xfrm>
            <a:off x="2470475" y="3495473"/>
            <a:ext cx="558000" cy="2007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0" name="Google Shape;1170;p36"/>
          <p:cNvSpPr/>
          <p:nvPr/>
        </p:nvSpPr>
        <p:spPr>
          <a:xfrm>
            <a:off x="4702086" y="2374959"/>
            <a:ext cx="558000" cy="2007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1" name="Google Shape;1171;p36"/>
          <p:cNvSpPr/>
          <p:nvPr/>
        </p:nvSpPr>
        <p:spPr>
          <a:xfrm>
            <a:off x="4702086" y="3302519"/>
            <a:ext cx="558000" cy="2007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2" name="Google Shape;1172;p36"/>
          <p:cNvSpPr/>
          <p:nvPr/>
        </p:nvSpPr>
        <p:spPr>
          <a:xfrm>
            <a:off x="3161036" y="2102989"/>
            <a:ext cx="1048800" cy="3381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3" name="Google Shape;1173;p36"/>
          <p:cNvSpPr/>
          <p:nvPr/>
        </p:nvSpPr>
        <p:spPr>
          <a:xfrm>
            <a:off x="3163723" y="2561844"/>
            <a:ext cx="1048800" cy="3381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4" name="Google Shape;1174;p36"/>
          <p:cNvSpPr/>
          <p:nvPr/>
        </p:nvSpPr>
        <p:spPr>
          <a:xfrm>
            <a:off x="3163720" y="3020726"/>
            <a:ext cx="1048800" cy="3381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5" name="Google Shape;1175;p36"/>
          <p:cNvSpPr/>
          <p:nvPr/>
        </p:nvSpPr>
        <p:spPr>
          <a:xfrm>
            <a:off x="3163908" y="3495487"/>
            <a:ext cx="1048800" cy="3381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6" name="Google Shape;1176;p36"/>
          <p:cNvSpPr/>
          <p:nvPr/>
        </p:nvSpPr>
        <p:spPr>
          <a:xfrm rot="5400000">
            <a:off x="3584018" y="2813508"/>
            <a:ext cx="1743900" cy="3039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1177" name="Google Shape;1177;p36"/>
          <p:cNvSpPr/>
          <p:nvPr/>
        </p:nvSpPr>
        <p:spPr>
          <a:xfrm>
            <a:off x="6183517" y="1380899"/>
            <a:ext cx="2150400" cy="2818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8" name="Google Shape;1178;p36"/>
          <p:cNvSpPr/>
          <p:nvPr/>
        </p:nvSpPr>
        <p:spPr>
          <a:xfrm>
            <a:off x="5466797" y="1735706"/>
            <a:ext cx="716700" cy="276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9" name="Google Shape;1179;p36"/>
          <p:cNvSpPr/>
          <p:nvPr/>
        </p:nvSpPr>
        <p:spPr>
          <a:xfrm>
            <a:off x="8333677" y="2652313"/>
            <a:ext cx="716700" cy="276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0" name="Google Shape;1180;p36"/>
          <p:cNvSpPr/>
          <p:nvPr/>
        </p:nvSpPr>
        <p:spPr>
          <a:xfrm>
            <a:off x="5466797" y="2343373"/>
            <a:ext cx="716700" cy="276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1" name="Google Shape;1181;p36"/>
          <p:cNvSpPr/>
          <p:nvPr/>
        </p:nvSpPr>
        <p:spPr>
          <a:xfrm>
            <a:off x="5466797" y="2951040"/>
            <a:ext cx="716700" cy="276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2" name="Google Shape;1182;p36"/>
          <p:cNvSpPr/>
          <p:nvPr/>
        </p:nvSpPr>
        <p:spPr>
          <a:xfrm>
            <a:off x="5466797" y="3558707"/>
            <a:ext cx="716700" cy="276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3" name="Google Shape;1183;p36"/>
          <p:cNvSpPr/>
          <p:nvPr/>
        </p:nvSpPr>
        <p:spPr>
          <a:xfrm>
            <a:off x="8333677" y="2012226"/>
            <a:ext cx="716700" cy="276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4" name="Google Shape;1184;p36"/>
          <p:cNvSpPr/>
          <p:nvPr/>
        </p:nvSpPr>
        <p:spPr>
          <a:xfrm>
            <a:off x="8333677" y="3292401"/>
            <a:ext cx="716700" cy="276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5" name="Google Shape;1185;p36"/>
          <p:cNvSpPr/>
          <p:nvPr/>
        </p:nvSpPr>
        <p:spPr>
          <a:xfrm>
            <a:off x="6353939" y="1636865"/>
            <a:ext cx="1347300" cy="4665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6" name="Google Shape;1186;p36"/>
          <p:cNvSpPr/>
          <p:nvPr/>
        </p:nvSpPr>
        <p:spPr>
          <a:xfrm>
            <a:off x="6357390" y="2270156"/>
            <a:ext cx="1347300" cy="4665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7" name="Google Shape;1187;p36"/>
          <p:cNvSpPr/>
          <p:nvPr/>
        </p:nvSpPr>
        <p:spPr>
          <a:xfrm>
            <a:off x="6357387" y="2903483"/>
            <a:ext cx="1347300" cy="4665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8" name="Google Shape;1188;p36"/>
          <p:cNvSpPr/>
          <p:nvPr/>
        </p:nvSpPr>
        <p:spPr>
          <a:xfrm>
            <a:off x="6357628" y="3558726"/>
            <a:ext cx="1347300" cy="4665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9" name="Google Shape;1189;p36"/>
          <p:cNvSpPr/>
          <p:nvPr/>
        </p:nvSpPr>
        <p:spPr>
          <a:xfrm rot="5400000">
            <a:off x="6814103" y="2632081"/>
            <a:ext cx="2406900" cy="3903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1190" name="Google Shape;1190;p36"/>
          <p:cNvSpPr txBox="1">
            <a:spLocks noGrp="1"/>
          </p:cNvSpPr>
          <p:nvPr>
            <p:ph type="subTitle" idx="4294967295"/>
          </p:nvPr>
        </p:nvSpPr>
        <p:spPr>
          <a:xfrm>
            <a:off x="6850775" y="428263"/>
            <a:ext cx="2150400" cy="69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Necesitamos bloques </a:t>
            </a:r>
            <a:r>
              <a:rPr lang="en" b="1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MÁS GRANDES</a:t>
            </a:r>
            <a:r>
              <a:rPr lang="en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!</a:t>
            </a:r>
            <a:endParaRPr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grpSp>
        <p:nvGrpSpPr>
          <p:cNvPr id="1191" name="Google Shape;1191;p36"/>
          <p:cNvGrpSpPr/>
          <p:nvPr/>
        </p:nvGrpSpPr>
        <p:grpSpPr>
          <a:xfrm>
            <a:off x="1749521" y="4047973"/>
            <a:ext cx="2097218" cy="928626"/>
            <a:chOff x="-870425" y="2308000"/>
            <a:chExt cx="5367846" cy="2439900"/>
          </a:xfrm>
        </p:grpSpPr>
        <p:sp>
          <p:nvSpPr>
            <p:cNvPr id="1192" name="Google Shape;1192;p36"/>
            <p:cNvSpPr/>
            <p:nvPr/>
          </p:nvSpPr>
          <p:spPr>
            <a:xfrm>
              <a:off x="2145958" y="2308000"/>
              <a:ext cx="474900" cy="2439900"/>
            </a:xfrm>
            <a:prstGeom prst="rect">
              <a:avLst/>
            </a:prstGeom>
            <a:solidFill>
              <a:srgbClr val="999999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193" name="Google Shape;1193;p36"/>
            <p:cNvCxnSpPr>
              <a:stCxn id="1192" idx="0"/>
              <a:endCxn id="1192" idx="2"/>
            </p:cNvCxnSpPr>
            <p:nvPr/>
          </p:nvCxnSpPr>
          <p:spPr>
            <a:xfrm>
              <a:off x="2383408" y="2308000"/>
              <a:ext cx="0" cy="2439900"/>
            </a:xfrm>
            <a:prstGeom prst="straightConnector1">
              <a:avLst/>
            </a:prstGeom>
            <a:noFill/>
            <a:ln w="28575" cap="flat" cmpd="sng">
              <a:solidFill>
                <a:srgbClr val="FFFFFF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grpSp>
          <p:nvGrpSpPr>
            <p:cNvPr id="1194" name="Google Shape;1194;p36"/>
            <p:cNvGrpSpPr/>
            <p:nvPr/>
          </p:nvGrpSpPr>
          <p:grpSpPr>
            <a:xfrm flipH="1">
              <a:off x="2239639" y="2566753"/>
              <a:ext cx="727408" cy="588004"/>
              <a:chOff x="257027" y="495150"/>
              <a:chExt cx="6649067" cy="8054850"/>
            </a:xfrm>
          </p:grpSpPr>
          <p:cxnSp>
            <p:nvCxnSpPr>
              <p:cNvPr id="1195" name="Google Shape;1195;p36"/>
              <p:cNvCxnSpPr>
                <a:stCxn id="1196" idx="7"/>
              </p:cNvCxnSpPr>
              <p:nvPr/>
            </p:nvCxnSpPr>
            <p:spPr>
              <a:xfrm rot="10800000" flipH="1">
                <a:off x="1133289" y="3044198"/>
                <a:ext cx="582600" cy="421200"/>
              </a:xfrm>
              <a:prstGeom prst="straightConnector1">
                <a:avLst/>
              </a:prstGeom>
              <a:noFill/>
              <a:ln w="7620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97" name="Google Shape;1197;p36"/>
              <p:cNvCxnSpPr>
                <a:endCxn id="1198" idx="1"/>
              </p:cNvCxnSpPr>
              <p:nvPr/>
            </p:nvCxnSpPr>
            <p:spPr>
              <a:xfrm>
                <a:off x="1717211" y="3054998"/>
                <a:ext cx="582600" cy="410400"/>
              </a:xfrm>
              <a:prstGeom prst="straightConnector1">
                <a:avLst/>
              </a:prstGeom>
              <a:noFill/>
              <a:ln w="7620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199" name="Google Shape;1199;p36"/>
              <p:cNvSpPr/>
              <p:nvPr/>
            </p:nvSpPr>
            <p:spPr>
              <a:xfrm rot="5400000">
                <a:off x="-2125700" y="4162800"/>
                <a:ext cx="7684500" cy="349200"/>
              </a:xfrm>
              <a:prstGeom prst="roundRect">
                <a:avLst>
                  <a:gd name="adj" fmla="val 16667"/>
                </a:avLst>
              </a:prstGeom>
              <a:solidFill>
                <a:srgbClr val="B7B7B7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0" name="Google Shape;1200;p36"/>
              <p:cNvSpPr/>
              <p:nvPr/>
            </p:nvSpPr>
            <p:spPr>
              <a:xfrm>
                <a:off x="970450" y="7782600"/>
                <a:ext cx="1492200" cy="767400"/>
              </a:xfrm>
              <a:prstGeom prst="round2SameRect">
                <a:avLst>
                  <a:gd name="adj1" fmla="val 16667"/>
                  <a:gd name="adj2" fmla="val 0"/>
                </a:avLst>
              </a:prstGeom>
              <a:solidFill>
                <a:srgbClr val="999999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201" name="Google Shape;1201;p36"/>
              <p:cNvGrpSpPr/>
              <p:nvPr/>
            </p:nvGrpSpPr>
            <p:grpSpPr>
              <a:xfrm>
                <a:off x="687856" y="616756"/>
                <a:ext cx="2057400" cy="1936800"/>
                <a:chOff x="3982031" y="2007556"/>
                <a:chExt cx="2057400" cy="1936800"/>
              </a:xfrm>
            </p:grpSpPr>
            <p:sp>
              <p:nvSpPr>
                <p:cNvPr id="1202" name="Google Shape;1202;p36"/>
                <p:cNvSpPr/>
                <p:nvPr/>
              </p:nvSpPr>
              <p:spPr>
                <a:xfrm rot="7798766">
                  <a:off x="4839840" y="1777110"/>
                  <a:ext cx="341783" cy="2397666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/>
                </a:solidFill>
                <a:ln w="9525" cap="flat" cmpd="sng">
                  <a:solidFill>
                    <a:srgbClr val="FF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3" name="Google Shape;1203;p36"/>
                <p:cNvSpPr/>
                <p:nvPr/>
              </p:nvSpPr>
              <p:spPr>
                <a:xfrm rot="2700000">
                  <a:off x="4839970" y="1777198"/>
                  <a:ext cx="341533" cy="2397516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/>
                </a:solidFill>
                <a:ln w="9525" cap="flat" cmpd="sng">
                  <a:solidFill>
                    <a:srgbClr val="FF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4" name="Google Shape;1204;p36"/>
                <p:cNvSpPr txBox="1"/>
                <p:nvPr/>
              </p:nvSpPr>
              <p:spPr>
                <a:xfrm rot="2423538">
                  <a:off x="3977376" y="2385031"/>
                  <a:ext cx="1061545" cy="32923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1"/>
                </a:p>
              </p:txBody>
            </p:sp>
            <p:sp>
              <p:nvSpPr>
                <p:cNvPr id="1205" name="Google Shape;1205;p36"/>
                <p:cNvSpPr txBox="1"/>
                <p:nvPr/>
              </p:nvSpPr>
              <p:spPr>
                <a:xfrm rot="2423680">
                  <a:off x="5011698" y="3225706"/>
                  <a:ext cx="956409" cy="32923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1"/>
                </a:p>
              </p:txBody>
            </p:sp>
            <p:sp>
              <p:nvSpPr>
                <p:cNvPr id="1206" name="Google Shape;1206;p36"/>
                <p:cNvSpPr txBox="1"/>
                <p:nvPr/>
              </p:nvSpPr>
              <p:spPr>
                <a:xfrm rot="-2699615">
                  <a:off x="4091914" y="2758363"/>
                  <a:ext cx="1895824" cy="32922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1"/>
                </a:p>
              </p:txBody>
            </p:sp>
          </p:grpSp>
          <p:grpSp>
            <p:nvGrpSpPr>
              <p:cNvPr id="1207" name="Google Shape;1207;p36"/>
              <p:cNvGrpSpPr/>
              <p:nvPr/>
            </p:nvGrpSpPr>
            <p:grpSpPr>
              <a:xfrm rot="-2700000">
                <a:off x="-553945" y="4117563"/>
                <a:ext cx="8271011" cy="1132189"/>
                <a:chOff x="12901750" y="5897425"/>
                <a:chExt cx="8271091" cy="1132200"/>
              </a:xfrm>
            </p:grpSpPr>
            <p:grpSp>
              <p:nvGrpSpPr>
                <p:cNvPr id="1208" name="Google Shape;1208;p36"/>
                <p:cNvGrpSpPr/>
                <p:nvPr/>
              </p:nvGrpSpPr>
              <p:grpSpPr>
                <a:xfrm rot="5400000">
                  <a:off x="17941867" y="3417921"/>
                  <a:ext cx="370717" cy="6091231"/>
                  <a:chOff x="941300" y="167475"/>
                  <a:chExt cx="216300" cy="2675700"/>
                </a:xfrm>
              </p:grpSpPr>
              <p:sp>
                <p:nvSpPr>
                  <p:cNvPr id="1209" name="Google Shape;1209;p36"/>
                  <p:cNvSpPr/>
                  <p:nvPr/>
                </p:nvSpPr>
                <p:spPr>
                  <a:xfrm>
                    <a:off x="941300" y="1653975"/>
                    <a:ext cx="216300" cy="297300"/>
                  </a:xfrm>
                  <a:prstGeom prst="rect">
                    <a:avLst/>
                  </a:prstGeom>
                  <a:solidFill>
                    <a:srgbClr val="FF0000"/>
                  </a:solidFill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10" name="Google Shape;1210;p36"/>
                  <p:cNvSpPr/>
                  <p:nvPr/>
                </p:nvSpPr>
                <p:spPr>
                  <a:xfrm>
                    <a:off x="941300" y="1356675"/>
                    <a:ext cx="216300" cy="29730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11" name="Google Shape;1211;p36"/>
                  <p:cNvSpPr/>
                  <p:nvPr/>
                </p:nvSpPr>
                <p:spPr>
                  <a:xfrm>
                    <a:off x="941300" y="1059375"/>
                    <a:ext cx="216300" cy="297300"/>
                  </a:xfrm>
                  <a:prstGeom prst="rect">
                    <a:avLst/>
                  </a:prstGeom>
                  <a:solidFill>
                    <a:srgbClr val="FF0000"/>
                  </a:solidFill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12" name="Google Shape;1212;p36"/>
                  <p:cNvSpPr/>
                  <p:nvPr/>
                </p:nvSpPr>
                <p:spPr>
                  <a:xfrm>
                    <a:off x="941300" y="762075"/>
                    <a:ext cx="216300" cy="29730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13" name="Google Shape;1213;p36"/>
                  <p:cNvSpPr/>
                  <p:nvPr/>
                </p:nvSpPr>
                <p:spPr>
                  <a:xfrm>
                    <a:off x="941300" y="464775"/>
                    <a:ext cx="216300" cy="297300"/>
                  </a:xfrm>
                  <a:prstGeom prst="rect">
                    <a:avLst/>
                  </a:prstGeom>
                  <a:solidFill>
                    <a:srgbClr val="FF0000"/>
                  </a:solidFill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14" name="Google Shape;1214;p36"/>
                  <p:cNvSpPr/>
                  <p:nvPr/>
                </p:nvSpPr>
                <p:spPr>
                  <a:xfrm>
                    <a:off x="941300" y="167475"/>
                    <a:ext cx="216300" cy="29730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15" name="Google Shape;1215;p36"/>
                  <p:cNvSpPr/>
                  <p:nvPr/>
                </p:nvSpPr>
                <p:spPr>
                  <a:xfrm>
                    <a:off x="941300" y="2545875"/>
                    <a:ext cx="216300" cy="29730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16" name="Google Shape;1216;p36"/>
                  <p:cNvSpPr/>
                  <p:nvPr/>
                </p:nvSpPr>
                <p:spPr>
                  <a:xfrm>
                    <a:off x="941300" y="2248575"/>
                    <a:ext cx="216300" cy="297300"/>
                  </a:xfrm>
                  <a:prstGeom prst="rect">
                    <a:avLst/>
                  </a:prstGeom>
                  <a:solidFill>
                    <a:srgbClr val="FF0000"/>
                  </a:solidFill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17" name="Google Shape;1217;p36"/>
                  <p:cNvSpPr/>
                  <p:nvPr/>
                </p:nvSpPr>
                <p:spPr>
                  <a:xfrm>
                    <a:off x="941300" y="1951275"/>
                    <a:ext cx="216300" cy="29730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218" name="Google Shape;1218;p36"/>
                <p:cNvSpPr/>
                <p:nvPr/>
              </p:nvSpPr>
              <p:spPr>
                <a:xfrm rot="5400000">
                  <a:off x="13878600" y="5717425"/>
                  <a:ext cx="1132200" cy="14922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000000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9" name="Google Shape;1219;p36"/>
                <p:cNvSpPr/>
                <p:nvPr/>
              </p:nvSpPr>
              <p:spPr>
                <a:xfrm rot="5400000">
                  <a:off x="12967000" y="6052820"/>
                  <a:ext cx="690900" cy="8214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000000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220" name="Google Shape;1220;p36"/>
              <p:cNvSpPr/>
              <p:nvPr/>
            </p:nvSpPr>
            <p:spPr>
              <a:xfrm>
                <a:off x="511050" y="3205025"/>
                <a:ext cx="914400" cy="857400"/>
              </a:xfrm>
              <a:prstGeom prst="ellipse">
                <a:avLst/>
              </a:pr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6" name="Google Shape;1196;p36"/>
              <p:cNvSpPr/>
              <p:nvPr/>
            </p:nvSpPr>
            <p:spPr>
              <a:xfrm>
                <a:off x="734850" y="3395675"/>
                <a:ext cx="466800" cy="476100"/>
              </a:xfrm>
              <a:prstGeom prst="ellipse">
                <a:avLst/>
              </a:prstGeom>
              <a:solidFill>
                <a:srgbClr val="FF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1" name="Google Shape;1221;p36"/>
              <p:cNvSpPr/>
              <p:nvPr/>
            </p:nvSpPr>
            <p:spPr>
              <a:xfrm>
                <a:off x="2007650" y="3205025"/>
                <a:ext cx="914400" cy="857400"/>
              </a:xfrm>
              <a:prstGeom prst="ellipse">
                <a:avLst/>
              </a:pr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8" name="Google Shape;1198;p36"/>
              <p:cNvSpPr/>
              <p:nvPr/>
            </p:nvSpPr>
            <p:spPr>
              <a:xfrm>
                <a:off x="2231450" y="3395675"/>
                <a:ext cx="466800" cy="476100"/>
              </a:xfrm>
              <a:prstGeom prst="ellipse">
                <a:avLst/>
              </a:prstGeom>
              <a:solidFill>
                <a:srgbClr val="FF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22" name="Google Shape;1222;p36"/>
            <p:cNvSpPr/>
            <p:nvPr/>
          </p:nvSpPr>
          <p:spPr>
            <a:xfrm rot="2599510">
              <a:off x="3191133" y="3406613"/>
              <a:ext cx="653221" cy="107598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223" name="Google Shape;1223;p36"/>
            <p:cNvSpPr/>
            <p:nvPr/>
          </p:nvSpPr>
          <p:spPr>
            <a:xfrm rot="-2599510">
              <a:off x="-676374" y="3406555"/>
              <a:ext cx="653221" cy="107598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224" name="Google Shape;1224;p36"/>
            <p:cNvSpPr/>
            <p:nvPr/>
          </p:nvSpPr>
          <p:spPr>
            <a:xfrm>
              <a:off x="196041" y="3617034"/>
              <a:ext cx="468300" cy="1041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225" name="Google Shape;1225;p36"/>
            <p:cNvSpPr/>
            <p:nvPr/>
          </p:nvSpPr>
          <p:spPr>
            <a:xfrm>
              <a:off x="664525" y="3617034"/>
              <a:ext cx="468300" cy="1041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226" name="Google Shape;1226;p36"/>
            <p:cNvSpPr/>
            <p:nvPr/>
          </p:nvSpPr>
          <p:spPr>
            <a:xfrm>
              <a:off x="1133010" y="3617034"/>
              <a:ext cx="468300" cy="1041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227" name="Google Shape;1227;p36"/>
            <p:cNvSpPr/>
            <p:nvPr/>
          </p:nvSpPr>
          <p:spPr>
            <a:xfrm>
              <a:off x="1601494" y="3617034"/>
              <a:ext cx="468300" cy="1041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228" name="Google Shape;1228;p36"/>
            <p:cNvSpPr/>
            <p:nvPr/>
          </p:nvSpPr>
          <p:spPr>
            <a:xfrm>
              <a:off x="2069986" y="3617034"/>
              <a:ext cx="468300" cy="1041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229" name="Google Shape;1229;p36"/>
            <p:cNvSpPr/>
            <p:nvPr/>
          </p:nvSpPr>
          <p:spPr>
            <a:xfrm>
              <a:off x="1003583" y="3179436"/>
              <a:ext cx="597900" cy="1041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230" name="Google Shape;1230;p36"/>
            <p:cNvSpPr/>
            <p:nvPr/>
          </p:nvSpPr>
          <p:spPr>
            <a:xfrm>
              <a:off x="1601496" y="3179436"/>
              <a:ext cx="468300" cy="1041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231" name="Google Shape;1231;p36"/>
            <p:cNvSpPr/>
            <p:nvPr/>
          </p:nvSpPr>
          <p:spPr>
            <a:xfrm>
              <a:off x="2069947" y="3179436"/>
              <a:ext cx="553500" cy="1041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232" name="Google Shape;1232;p36"/>
            <p:cNvSpPr/>
            <p:nvPr/>
          </p:nvSpPr>
          <p:spPr>
            <a:xfrm>
              <a:off x="2538471" y="3617034"/>
              <a:ext cx="468300" cy="1041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233" name="Google Shape;1233;p36"/>
            <p:cNvSpPr/>
            <p:nvPr/>
          </p:nvSpPr>
          <p:spPr>
            <a:xfrm>
              <a:off x="3006951" y="3617034"/>
              <a:ext cx="468300" cy="1041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234" name="Google Shape;1234;p36"/>
            <p:cNvSpPr/>
            <p:nvPr/>
          </p:nvSpPr>
          <p:spPr>
            <a:xfrm>
              <a:off x="-272444" y="3617034"/>
              <a:ext cx="468300" cy="1041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235" name="Google Shape;1235;p36"/>
            <p:cNvSpPr/>
            <p:nvPr/>
          </p:nvSpPr>
          <p:spPr>
            <a:xfrm>
              <a:off x="-870391" y="3617034"/>
              <a:ext cx="597900" cy="1041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236" name="Google Shape;1236;p36"/>
            <p:cNvSpPr/>
            <p:nvPr/>
          </p:nvSpPr>
          <p:spPr>
            <a:xfrm>
              <a:off x="3475436" y="3617034"/>
              <a:ext cx="468300" cy="1041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237" name="Google Shape;1237;p36"/>
            <p:cNvSpPr/>
            <p:nvPr/>
          </p:nvSpPr>
          <p:spPr>
            <a:xfrm>
              <a:off x="3943921" y="3617034"/>
              <a:ext cx="553500" cy="1041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238" name="Google Shape;1238;p36"/>
            <p:cNvSpPr/>
            <p:nvPr/>
          </p:nvSpPr>
          <p:spPr>
            <a:xfrm>
              <a:off x="535200" y="3180556"/>
              <a:ext cx="468300" cy="1041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239" name="Google Shape;1239;p36"/>
            <p:cNvSpPr/>
            <p:nvPr/>
          </p:nvSpPr>
          <p:spPr>
            <a:xfrm>
              <a:off x="66613" y="3180556"/>
              <a:ext cx="468300" cy="1041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240" name="Google Shape;1240;p36"/>
            <p:cNvSpPr/>
            <p:nvPr/>
          </p:nvSpPr>
          <p:spPr>
            <a:xfrm>
              <a:off x="-401838" y="3180556"/>
              <a:ext cx="468300" cy="1041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241" name="Google Shape;1241;p36"/>
            <p:cNvSpPr/>
            <p:nvPr/>
          </p:nvSpPr>
          <p:spPr>
            <a:xfrm>
              <a:off x="-870425" y="3180556"/>
              <a:ext cx="468300" cy="1041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242" name="Google Shape;1242;p36"/>
            <p:cNvSpPr/>
            <p:nvPr/>
          </p:nvSpPr>
          <p:spPr>
            <a:xfrm>
              <a:off x="4029042" y="3180556"/>
              <a:ext cx="468300" cy="1041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243" name="Google Shape;1243;p36"/>
            <p:cNvSpPr/>
            <p:nvPr/>
          </p:nvSpPr>
          <p:spPr>
            <a:xfrm>
              <a:off x="3560455" y="3180556"/>
              <a:ext cx="468300" cy="1041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244" name="Google Shape;1244;p36"/>
            <p:cNvSpPr/>
            <p:nvPr/>
          </p:nvSpPr>
          <p:spPr>
            <a:xfrm>
              <a:off x="3092004" y="3180556"/>
              <a:ext cx="468300" cy="1041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245" name="Google Shape;1245;p36"/>
            <p:cNvSpPr/>
            <p:nvPr/>
          </p:nvSpPr>
          <p:spPr>
            <a:xfrm>
              <a:off x="2623417" y="3180556"/>
              <a:ext cx="468300" cy="1041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246" name="Google Shape;1246;p36"/>
            <p:cNvSpPr/>
            <p:nvPr/>
          </p:nvSpPr>
          <p:spPr>
            <a:xfrm>
              <a:off x="781367" y="3324425"/>
              <a:ext cx="1171800" cy="252900"/>
            </a:xfrm>
            <a:prstGeom prst="rect">
              <a:avLst/>
            </a:prstGeom>
            <a:solidFill>
              <a:srgbClr val="F9CB9C"/>
            </a:solidFill>
            <a:ln w="28575" cap="flat" cmpd="sng">
              <a:solidFill>
                <a:srgbClr val="B7B7B7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1"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</p:grpSp>
      <p:grpSp>
        <p:nvGrpSpPr>
          <p:cNvPr id="1247" name="Google Shape;1247;p36"/>
          <p:cNvGrpSpPr/>
          <p:nvPr/>
        </p:nvGrpSpPr>
        <p:grpSpPr>
          <a:xfrm>
            <a:off x="4395677" y="3959929"/>
            <a:ext cx="1619479" cy="865676"/>
            <a:chOff x="2182700" y="2791475"/>
            <a:chExt cx="5906197" cy="2462105"/>
          </a:xfrm>
        </p:grpSpPr>
        <p:sp>
          <p:nvSpPr>
            <p:cNvPr id="1248" name="Google Shape;1248;p36"/>
            <p:cNvSpPr/>
            <p:nvPr/>
          </p:nvSpPr>
          <p:spPr>
            <a:xfrm>
              <a:off x="7244008" y="4387892"/>
              <a:ext cx="623400" cy="84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249" name="Google Shape;1249;p36"/>
            <p:cNvSpPr/>
            <p:nvPr/>
          </p:nvSpPr>
          <p:spPr>
            <a:xfrm rot="2340117">
              <a:off x="6752183" y="3826298"/>
              <a:ext cx="580602" cy="95346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250" name="Google Shape;1250;p36"/>
            <p:cNvSpPr/>
            <p:nvPr/>
          </p:nvSpPr>
          <p:spPr>
            <a:xfrm rot="-2339397">
              <a:off x="5514614" y="3826310"/>
              <a:ext cx="609837" cy="95346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251" name="Google Shape;1251;p36"/>
            <p:cNvSpPr/>
            <p:nvPr/>
          </p:nvSpPr>
          <p:spPr>
            <a:xfrm rot="-2339848">
              <a:off x="6454833" y="3021452"/>
              <a:ext cx="787083" cy="95346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252" name="Google Shape;1252;p36"/>
            <p:cNvSpPr/>
            <p:nvPr/>
          </p:nvSpPr>
          <p:spPr>
            <a:xfrm rot="-2339397">
              <a:off x="4190022" y="4209948"/>
              <a:ext cx="609837" cy="95346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253" name="Google Shape;1253;p36"/>
            <p:cNvSpPr/>
            <p:nvPr/>
          </p:nvSpPr>
          <p:spPr>
            <a:xfrm rot="2340108">
              <a:off x="5054302" y="4953607"/>
              <a:ext cx="706449" cy="95346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254" name="Google Shape;1254;p36"/>
            <p:cNvSpPr/>
            <p:nvPr/>
          </p:nvSpPr>
          <p:spPr>
            <a:xfrm rot="2340117">
              <a:off x="3242060" y="4563232"/>
              <a:ext cx="580602" cy="95346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255" name="Google Shape;1255;p36"/>
            <p:cNvSpPr/>
            <p:nvPr/>
          </p:nvSpPr>
          <p:spPr>
            <a:xfrm>
              <a:off x="3482881" y="4747897"/>
              <a:ext cx="444600" cy="84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256" name="Google Shape;1256;p36"/>
            <p:cNvSpPr/>
            <p:nvPr/>
          </p:nvSpPr>
          <p:spPr>
            <a:xfrm>
              <a:off x="3927580" y="4747897"/>
              <a:ext cx="525300" cy="84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257" name="Google Shape;1257;p36"/>
            <p:cNvSpPr/>
            <p:nvPr/>
          </p:nvSpPr>
          <p:spPr>
            <a:xfrm>
              <a:off x="6174056" y="3636504"/>
              <a:ext cx="444600" cy="84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258" name="Google Shape;1258;p36"/>
            <p:cNvSpPr/>
            <p:nvPr/>
          </p:nvSpPr>
          <p:spPr>
            <a:xfrm>
              <a:off x="5729389" y="3636504"/>
              <a:ext cx="444600" cy="84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259" name="Google Shape;1259;p36"/>
            <p:cNvSpPr/>
            <p:nvPr/>
          </p:nvSpPr>
          <p:spPr>
            <a:xfrm rot="-2340117">
              <a:off x="3918504" y="3445706"/>
              <a:ext cx="580602" cy="95346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260" name="Google Shape;1260;p36"/>
            <p:cNvSpPr/>
            <p:nvPr/>
          </p:nvSpPr>
          <p:spPr>
            <a:xfrm rot="-2339397">
              <a:off x="3572655" y="3827855"/>
              <a:ext cx="609837" cy="95346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261" name="Google Shape;1261;p36"/>
            <p:cNvSpPr/>
            <p:nvPr/>
          </p:nvSpPr>
          <p:spPr>
            <a:xfrm>
              <a:off x="4717229" y="3636732"/>
              <a:ext cx="567600" cy="84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262" name="Google Shape;1262;p36"/>
            <p:cNvSpPr/>
            <p:nvPr/>
          </p:nvSpPr>
          <p:spPr>
            <a:xfrm>
              <a:off x="5284721" y="3636961"/>
              <a:ext cx="444600" cy="84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263" name="Google Shape;1263;p36"/>
            <p:cNvSpPr/>
            <p:nvPr/>
          </p:nvSpPr>
          <p:spPr>
            <a:xfrm>
              <a:off x="4272530" y="3637189"/>
              <a:ext cx="444600" cy="84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264" name="Google Shape;1264;p36"/>
            <p:cNvSpPr/>
            <p:nvPr/>
          </p:nvSpPr>
          <p:spPr>
            <a:xfrm>
              <a:off x="3794982" y="3636967"/>
              <a:ext cx="477600" cy="84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265" name="Google Shape;1265;p36"/>
            <p:cNvSpPr/>
            <p:nvPr/>
          </p:nvSpPr>
          <p:spPr>
            <a:xfrm rot="2340117">
              <a:off x="6023866" y="4212458"/>
              <a:ext cx="580602" cy="95346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266" name="Google Shape;1266;p36"/>
            <p:cNvSpPr/>
            <p:nvPr/>
          </p:nvSpPr>
          <p:spPr>
            <a:xfrm>
              <a:off x="3160933" y="4387892"/>
              <a:ext cx="444600" cy="84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267" name="Google Shape;1267;p36"/>
            <p:cNvSpPr/>
            <p:nvPr/>
          </p:nvSpPr>
          <p:spPr>
            <a:xfrm>
              <a:off x="3605632" y="4387892"/>
              <a:ext cx="444600" cy="84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268" name="Google Shape;1268;p36"/>
            <p:cNvSpPr/>
            <p:nvPr/>
          </p:nvSpPr>
          <p:spPr>
            <a:xfrm>
              <a:off x="4050332" y="4387892"/>
              <a:ext cx="444600" cy="84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269" name="Google Shape;1269;p36"/>
            <p:cNvSpPr/>
            <p:nvPr/>
          </p:nvSpPr>
          <p:spPr>
            <a:xfrm>
              <a:off x="4495031" y="4387892"/>
              <a:ext cx="444600" cy="84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270" name="Google Shape;1270;p36"/>
            <p:cNvSpPr/>
            <p:nvPr/>
          </p:nvSpPr>
          <p:spPr>
            <a:xfrm>
              <a:off x="4939737" y="4387892"/>
              <a:ext cx="444600" cy="84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271" name="Google Shape;1271;p36"/>
            <p:cNvSpPr/>
            <p:nvPr/>
          </p:nvSpPr>
          <p:spPr>
            <a:xfrm>
              <a:off x="3927476" y="4031146"/>
              <a:ext cx="567600" cy="84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272" name="Google Shape;1272;p36"/>
            <p:cNvSpPr/>
            <p:nvPr/>
          </p:nvSpPr>
          <p:spPr>
            <a:xfrm>
              <a:off x="4495032" y="4031146"/>
              <a:ext cx="444600" cy="84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273" name="Google Shape;1273;p36"/>
            <p:cNvSpPr/>
            <p:nvPr/>
          </p:nvSpPr>
          <p:spPr>
            <a:xfrm>
              <a:off x="4939700" y="4031146"/>
              <a:ext cx="525300" cy="84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274" name="Google Shape;1274;p36"/>
            <p:cNvSpPr/>
            <p:nvPr/>
          </p:nvSpPr>
          <p:spPr>
            <a:xfrm>
              <a:off x="5384437" y="4387892"/>
              <a:ext cx="444600" cy="84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275" name="Google Shape;1275;p36"/>
            <p:cNvSpPr/>
            <p:nvPr/>
          </p:nvSpPr>
          <p:spPr>
            <a:xfrm>
              <a:off x="5829132" y="4387892"/>
              <a:ext cx="444600" cy="84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276" name="Google Shape;1276;p36"/>
            <p:cNvSpPr/>
            <p:nvPr/>
          </p:nvSpPr>
          <p:spPr>
            <a:xfrm>
              <a:off x="2716233" y="4387892"/>
              <a:ext cx="444600" cy="84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277" name="Google Shape;1277;p36"/>
            <p:cNvSpPr/>
            <p:nvPr/>
          </p:nvSpPr>
          <p:spPr>
            <a:xfrm>
              <a:off x="6273832" y="4387892"/>
              <a:ext cx="444600" cy="84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278" name="Google Shape;1278;p36"/>
            <p:cNvSpPr/>
            <p:nvPr/>
          </p:nvSpPr>
          <p:spPr>
            <a:xfrm>
              <a:off x="6718531" y="4387892"/>
              <a:ext cx="525300" cy="84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279" name="Google Shape;1279;p36"/>
            <p:cNvSpPr/>
            <p:nvPr/>
          </p:nvSpPr>
          <p:spPr>
            <a:xfrm>
              <a:off x="3482873" y="4032059"/>
              <a:ext cx="444600" cy="84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280" name="Google Shape;1280;p36"/>
            <p:cNvSpPr/>
            <p:nvPr/>
          </p:nvSpPr>
          <p:spPr>
            <a:xfrm>
              <a:off x="3038076" y="4032059"/>
              <a:ext cx="444600" cy="84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281" name="Google Shape;1281;p36"/>
            <p:cNvSpPr/>
            <p:nvPr/>
          </p:nvSpPr>
          <p:spPr>
            <a:xfrm>
              <a:off x="2593409" y="4032059"/>
              <a:ext cx="444600" cy="84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282" name="Google Shape;1282;p36"/>
            <p:cNvSpPr/>
            <p:nvPr/>
          </p:nvSpPr>
          <p:spPr>
            <a:xfrm>
              <a:off x="6799345" y="4032059"/>
              <a:ext cx="844800" cy="84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283" name="Google Shape;1283;p36"/>
            <p:cNvSpPr/>
            <p:nvPr/>
          </p:nvSpPr>
          <p:spPr>
            <a:xfrm>
              <a:off x="6354534" y="4032059"/>
              <a:ext cx="444600" cy="84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284" name="Google Shape;1284;p36"/>
            <p:cNvSpPr/>
            <p:nvPr/>
          </p:nvSpPr>
          <p:spPr>
            <a:xfrm>
              <a:off x="5909866" y="4032059"/>
              <a:ext cx="444600" cy="84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285" name="Google Shape;1285;p36"/>
            <p:cNvSpPr/>
            <p:nvPr/>
          </p:nvSpPr>
          <p:spPr>
            <a:xfrm>
              <a:off x="5465070" y="4032059"/>
              <a:ext cx="444600" cy="84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286" name="Google Shape;1286;p36"/>
            <p:cNvSpPr/>
            <p:nvPr/>
          </p:nvSpPr>
          <p:spPr>
            <a:xfrm>
              <a:off x="2182700" y="4154503"/>
              <a:ext cx="1112100" cy="206100"/>
            </a:xfrm>
            <a:prstGeom prst="rect">
              <a:avLst/>
            </a:prstGeom>
            <a:solidFill>
              <a:srgbClr val="F9CB9C"/>
            </a:solidFill>
            <a:ln w="28575" cap="flat" cmpd="sng">
              <a:solidFill>
                <a:srgbClr val="B7B7B7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1"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1287" name="Google Shape;1287;p36"/>
            <p:cNvSpPr/>
            <p:nvPr/>
          </p:nvSpPr>
          <p:spPr>
            <a:xfrm>
              <a:off x="2182700" y="4510617"/>
              <a:ext cx="1112100" cy="206100"/>
            </a:xfrm>
            <a:prstGeom prst="rect">
              <a:avLst/>
            </a:prstGeom>
            <a:solidFill>
              <a:srgbClr val="F9CB9C"/>
            </a:solidFill>
            <a:ln w="28575" cap="flat" cmpd="sng">
              <a:solidFill>
                <a:srgbClr val="B7B7B7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1"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1288" name="Google Shape;1288;p36"/>
            <p:cNvSpPr/>
            <p:nvPr/>
          </p:nvSpPr>
          <p:spPr>
            <a:xfrm>
              <a:off x="2182700" y="3788357"/>
              <a:ext cx="1112100" cy="206100"/>
            </a:xfrm>
            <a:prstGeom prst="rect">
              <a:avLst/>
            </a:prstGeom>
            <a:solidFill>
              <a:srgbClr val="F9CB9C"/>
            </a:solidFill>
            <a:ln w="28575" cap="flat" cmpd="sng">
              <a:solidFill>
                <a:srgbClr val="B7B7B7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1"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1289" name="Google Shape;1289;p36"/>
            <p:cNvSpPr/>
            <p:nvPr/>
          </p:nvSpPr>
          <p:spPr>
            <a:xfrm>
              <a:off x="5041158" y="3276004"/>
              <a:ext cx="444600" cy="84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290" name="Google Shape;1290;p36"/>
            <p:cNvSpPr/>
            <p:nvPr/>
          </p:nvSpPr>
          <p:spPr>
            <a:xfrm>
              <a:off x="4596361" y="3276004"/>
              <a:ext cx="444600" cy="84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291" name="Google Shape;1291;p36"/>
            <p:cNvSpPr/>
            <p:nvPr/>
          </p:nvSpPr>
          <p:spPr>
            <a:xfrm>
              <a:off x="4151694" y="3276004"/>
              <a:ext cx="444600" cy="84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292" name="Google Shape;1292;p36"/>
            <p:cNvSpPr/>
            <p:nvPr/>
          </p:nvSpPr>
          <p:spPr>
            <a:xfrm>
              <a:off x="4452950" y="4747897"/>
              <a:ext cx="444600" cy="84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293" name="Google Shape;1293;p36"/>
            <p:cNvSpPr/>
            <p:nvPr/>
          </p:nvSpPr>
          <p:spPr>
            <a:xfrm>
              <a:off x="4897650" y="4747897"/>
              <a:ext cx="525300" cy="84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294" name="Google Shape;1294;p36"/>
            <p:cNvSpPr/>
            <p:nvPr/>
          </p:nvSpPr>
          <p:spPr>
            <a:xfrm>
              <a:off x="3072177" y="3636967"/>
              <a:ext cx="732000" cy="84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295" name="Google Shape;1295;p36"/>
            <p:cNvSpPr/>
            <p:nvPr/>
          </p:nvSpPr>
          <p:spPr>
            <a:xfrm>
              <a:off x="2627496" y="3636961"/>
              <a:ext cx="444600" cy="84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296" name="Google Shape;1296;p36"/>
            <p:cNvSpPr/>
            <p:nvPr/>
          </p:nvSpPr>
          <p:spPr>
            <a:xfrm>
              <a:off x="2182700" y="3354013"/>
              <a:ext cx="1112100" cy="206100"/>
            </a:xfrm>
            <a:prstGeom prst="rect">
              <a:avLst/>
            </a:prstGeom>
            <a:solidFill>
              <a:srgbClr val="F9CB9C"/>
            </a:solidFill>
            <a:ln w="28575" cap="flat" cmpd="sng">
              <a:solidFill>
                <a:srgbClr val="B7B7B7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1"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1297" name="Google Shape;1297;p36"/>
            <p:cNvSpPr/>
            <p:nvPr/>
          </p:nvSpPr>
          <p:spPr>
            <a:xfrm>
              <a:off x="6375418" y="3275091"/>
              <a:ext cx="444600" cy="84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298" name="Google Shape;1298;p36"/>
            <p:cNvSpPr/>
            <p:nvPr/>
          </p:nvSpPr>
          <p:spPr>
            <a:xfrm>
              <a:off x="5930622" y="3275091"/>
              <a:ext cx="444600" cy="84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299" name="Google Shape;1299;p36"/>
            <p:cNvSpPr/>
            <p:nvPr/>
          </p:nvSpPr>
          <p:spPr>
            <a:xfrm>
              <a:off x="5485954" y="3275091"/>
              <a:ext cx="444600" cy="84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300" name="Google Shape;1300;p36"/>
            <p:cNvSpPr/>
            <p:nvPr/>
          </p:nvSpPr>
          <p:spPr>
            <a:xfrm>
              <a:off x="7508059" y="3636276"/>
              <a:ext cx="444600" cy="84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301" name="Google Shape;1301;p36"/>
            <p:cNvSpPr/>
            <p:nvPr/>
          </p:nvSpPr>
          <p:spPr>
            <a:xfrm>
              <a:off x="7063392" y="3636276"/>
              <a:ext cx="444600" cy="84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302" name="Google Shape;1302;p36"/>
            <p:cNvSpPr/>
            <p:nvPr/>
          </p:nvSpPr>
          <p:spPr>
            <a:xfrm>
              <a:off x="6618724" y="3636732"/>
              <a:ext cx="444600" cy="84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303" name="Google Shape;1303;p36"/>
            <p:cNvSpPr/>
            <p:nvPr/>
          </p:nvSpPr>
          <p:spPr>
            <a:xfrm>
              <a:off x="7644297" y="4031146"/>
              <a:ext cx="444600" cy="84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</p:grpSp>
      <p:grpSp>
        <p:nvGrpSpPr>
          <p:cNvPr id="1304" name="Google Shape;1304;p36"/>
          <p:cNvGrpSpPr/>
          <p:nvPr/>
        </p:nvGrpSpPr>
        <p:grpSpPr>
          <a:xfrm>
            <a:off x="60143" y="4221421"/>
            <a:ext cx="1435417" cy="408303"/>
            <a:chOff x="349775" y="2525499"/>
            <a:chExt cx="7594800" cy="846926"/>
          </a:xfrm>
        </p:grpSpPr>
        <p:sp>
          <p:nvSpPr>
            <p:cNvPr id="1305" name="Google Shape;1305;p36"/>
            <p:cNvSpPr/>
            <p:nvPr/>
          </p:nvSpPr>
          <p:spPr>
            <a:xfrm rot="2700000">
              <a:off x="4741425" y="2851890"/>
              <a:ext cx="990657" cy="162917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306" name="Google Shape;1306;p36"/>
            <p:cNvSpPr/>
            <p:nvPr/>
          </p:nvSpPr>
          <p:spPr>
            <a:xfrm rot="-2700000">
              <a:off x="2520798" y="2851899"/>
              <a:ext cx="990657" cy="162917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307" name="Google Shape;1307;p36"/>
            <p:cNvSpPr/>
            <p:nvPr/>
          </p:nvSpPr>
          <p:spPr>
            <a:xfrm>
              <a:off x="1730675" y="3209525"/>
              <a:ext cx="690300" cy="162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308" name="Google Shape;1308;p36"/>
            <p:cNvSpPr/>
            <p:nvPr/>
          </p:nvSpPr>
          <p:spPr>
            <a:xfrm>
              <a:off x="2421124" y="3209525"/>
              <a:ext cx="690300" cy="162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309" name="Google Shape;1309;p36"/>
            <p:cNvSpPr/>
            <p:nvPr/>
          </p:nvSpPr>
          <p:spPr>
            <a:xfrm>
              <a:off x="3111573" y="3209525"/>
              <a:ext cx="690300" cy="162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310" name="Google Shape;1310;p36"/>
            <p:cNvSpPr/>
            <p:nvPr/>
          </p:nvSpPr>
          <p:spPr>
            <a:xfrm>
              <a:off x="3802023" y="3209525"/>
              <a:ext cx="690300" cy="162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311" name="Google Shape;1311;p36"/>
            <p:cNvSpPr/>
            <p:nvPr/>
          </p:nvSpPr>
          <p:spPr>
            <a:xfrm>
              <a:off x="4492482" y="3209525"/>
              <a:ext cx="690300" cy="162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312" name="Google Shape;1312;p36"/>
            <p:cNvSpPr/>
            <p:nvPr/>
          </p:nvSpPr>
          <p:spPr>
            <a:xfrm>
              <a:off x="2920825" y="2525500"/>
              <a:ext cx="881100" cy="162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313" name="Google Shape;1313;p36"/>
            <p:cNvSpPr/>
            <p:nvPr/>
          </p:nvSpPr>
          <p:spPr>
            <a:xfrm>
              <a:off x="3802024" y="2525500"/>
              <a:ext cx="690300" cy="162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314" name="Google Shape;1314;p36"/>
            <p:cNvSpPr/>
            <p:nvPr/>
          </p:nvSpPr>
          <p:spPr>
            <a:xfrm>
              <a:off x="4492425" y="2525500"/>
              <a:ext cx="815700" cy="162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315" name="Google Shape;1315;p36"/>
            <p:cNvSpPr/>
            <p:nvPr/>
          </p:nvSpPr>
          <p:spPr>
            <a:xfrm>
              <a:off x="5182932" y="3209525"/>
              <a:ext cx="690300" cy="162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316" name="Google Shape;1316;p36"/>
            <p:cNvSpPr/>
            <p:nvPr/>
          </p:nvSpPr>
          <p:spPr>
            <a:xfrm>
              <a:off x="5873375" y="3209525"/>
              <a:ext cx="690300" cy="162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317" name="Google Shape;1317;p36"/>
            <p:cNvSpPr/>
            <p:nvPr/>
          </p:nvSpPr>
          <p:spPr>
            <a:xfrm>
              <a:off x="1040225" y="3209525"/>
              <a:ext cx="690300" cy="162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318" name="Google Shape;1318;p36"/>
            <p:cNvSpPr/>
            <p:nvPr/>
          </p:nvSpPr>
          <p:spPr>
            <a:xfrm>
              <a:off x="349775" y="3209525"/>
              <a:ext cx="690300" cy="162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319" name="Google Shape;1319;p36"/>
            <p:cNvSpPr/>
            <p:nvPr/>
          </p:nvSpPr>
          <p:spPr>
            <a:xfrm>
              <a:off x="6563825" y="3209525"/>
              <a:ext cx="690300" cy="162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320" name="Google Shape;1320;p36"/>
            <p:cNvSpPr/>
            <p:nvPr/>
          </p:nvSpPr>
          <p:spPr>
            <a:xfrm>
              <a:off x="7254275" y="3209525"/>
              <a:ext cx="690300" cy="162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</p:grpSp>
      <p:sp>
        <p:nvSpPr>
          <p:cNvPr id="1321" name="Google Shape;1321;p36"/>
          <p:cNvSpPr/>
          <p:nvPr/>
        </p:nvSpPr>
        <p:spPr>
          <a:xfrm>
            <a:off x="224800" y="4675200"/>
            <a:ext cx="6270900" cy="276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3F537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37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Enfoque funcional</a:t>
            </a:r>
            <a:endParaRPr/>
          </a:p>
        </p:txBody>
      </p:sp>
      <p:sp>
        <p:nvSpPr>
          <p:cNvPr id="1327" name="Google Shape;1327;p37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8" name="Google Shape;1328;p37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51</a:t>
            </a:fld>
            <a:endParaRPr/>
          </a:p>
        </p:txBody>
      </p:sp>
      <p:pic>
        <p:nvPicPr>
          <p:cNvPr id="1329" name="Google Shape;1329;p37"/>
          <p:cNvPicPr preferRelativeResize="0"/>
          <p:nvPr/>
        </p:nvPicPr>
        <p:blipFill rotWithShape="1">
          <a:blip r:embed="rId3">
            <a:alphaModFix/>
          </a:blip>
          <a:srcRect t="4412" r="41799" b="1514"/>
          <a:stretch/>
        </p:blipFill>
        <p:spPr>
          <a:xfrm>
            <a:off x="316625" y="1381375"/>
            <a:ext cx="4953213" cy="3791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0" name="Google Shape;1330;p37"/>
          <p:cNvPicPr preferRelativeResize="0"/>
          <p:nvPr/>
        </p:nvPicPr>
        <p:blipFill rotWithShape="1">
          <a:blip r:embed="rId3">
            <a:alphaModFix/>
          </a:blip>
          <a:srcRect l="57524" t="4418" b="33527"/>
          <a:stretch/>
        </p:blipFill>
        <p:spPr>
          <a:xfrm>
            <a:off x="5212469" y="1381375"/>
            <a:ext cx="3614905" cy="2501033"/>
          </a:xfrm>
          <a:prstGeom prst="rect">
            <a:avLst/>
          </a:prstGeom>
          <a:noFill/>
          <a:ln>
            <a:noFill/>
          </a:ln>
        </p:spPr>
      </p:pic>
      <p:sp>
        <p:nvSpPr>
          <p:cNvPr id="1331" name="Google Shape;1331;p37"/>
          <p:cNvSpPr txBox="1">
            <a:spLocks noGrp="1"/>
          </p:cNvSpPr>
          <p:nvPr>
            <p:ph type="body" idx="1"/>
          </p:nvPr>
        </p:nvSpPr>
        <p:spPr>
          <a:xfrm>
            <a:off x="6939525" y="337100"/>
            <a:ext cx="2121600" cy="104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No es escalable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No es mantenible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ctr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No es testeable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6" name="Google Shape;1336;p38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RISC: el enfoque geográfico</a:t>
            </a:r>
            <a:endParaRPr/>
          </a:p>
        </p:txBody>
      </p:sp>
      <p:sp>
        <p:nvSpPr>
          <p:cNvPr id="1337" name="Google Shape;1337;p38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52</a:t>
            </a:fld>
            <a:endParaRPr/>
          </a:p>
        </p:txBody>
      </p:sp>
      <p:sp>
        <p:nvSpPr>
          <p:cNvPr id="1338" name="Google Shape;1338;p38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9" name="Google Shape;1339;p38"/>
          <p:cNvSpPr/>
          <p:nvPr/>
        </p:nvSpPr>
        <p:spPr>
          <a:xfrm>
            <a:off x="3135925" y="1983650"/>
            <a:ext cx="1691700" cy="1939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0" name="Google Shape;1340;p38"/>
          <p:cNvSpPr/>
          <p:nvPr/>
        </p:nvSpPr>
        <p:spPr>
          <a:xfrm>
            <a:off x="2546725" y="2227687"/>
            <a:ext cx="589200" cy="190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1" name="Google Shape;1341;p38"/>
          <p:cNvSpPr/>
          <p:nvPr/>
        </p:nvSpPr>
        <p:spPr>
          <a:xfrm>
            <a:off x="4836025" y="2858162"/>
            <a:ext cx="589200" cy="190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2" name="Google Shape;1342;p38"/>
          <p:cNvSpPr/>
          <p:nvPr/>
        </p:nvSpPr>
        <p:spPr>
          <a:xfrm>
            <a:off x="2546725" y="2645662"/>
            <a:ext cx="589200" cy="190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3" name="Google Shape;1343;p38"/>
          <p:cNvSpPr/>
          <p:nvPr/>
        </p:nvSpPr>
        <p:spPr>
          <a:xfrm>
            <a:off x="2546725" y="3063637"/>
            <a:ext cx="589200" cy="190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4" name="Google Shape;1344;p38"/>
          <p:cNvSpPr/>
          <p:nvPr/>
        </p:nvSpPr>
        <p:spPr>
          <a:xfrm>
            <a:off x="2546725" y="3481612"/>
            <a:ext cx="589200" cy="190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5" name="Google Shape;1345;p38"/>
          <p:cNvSpPr/>
          <p:nvPr/>
        </p:nvSpPr>
        <p:spPr>
          <a:xfrm>
            <a:off x="4836025" y="2397087"/>
            <a:ext cx="589200" cy="190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6" name="Google Shape;1346;p38"/>
          <p:cNvSpPr/>
          <p:nvPr/>
        </p:nvSpPr>
        <p:spPr>
          <a:xfrm>
            <a:off x="4836025" y="3319224"/>
            <a:ext cx="589200" cy="190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7" name="Google Shape;1347;p38"/>
          <p:cNvSpPr txBox="1">
            <a:spLocks noGrp="1"/>
          </p:cNvSpPr>
          <p:nvPr>
            <p:ph type="body" idx="1"/>
          </p:nvPr>
        </p:nvSpPr>
        <p:spPr>
          <a:xfrm>
            <a:off x="6627100" y="615150"/>
            <a:ext cx="24783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“¿Rutas? A donde vamos no necesitamos rutas.”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348" name="Google Shape;1348;p38"/>
          <p:cNvSpPr txBox="1">
            <a:spLocks noGrp="1"/>
          </p:cNvSpPr>
          <p:nvPr>
            <p:ph type="subTitle" idx="4294967295"/>
          </p:nvPr>
        </p:nvSpPr>
        <p:spPr>
          <a:xfrm>
            <a:off x="58775" y="4220550"/>
            <a:ext cx="67893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¿Puede un </a:t>
            </a:r>
            <a:r>
              <a:rPr lang="en" sz="1800" b="1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auto</a:t>
            </a: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moverse sin un </a:t>
            </a:r>
            <a:r>
              <a:rPr lang="en" sz="1800" b="1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camino</a:t>
            </a: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? SI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ctr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¿Puede un </a:t>
            </a:r>
            <a:r>
              <a:rPr lang="en" sz="1800" b="1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tren </a:t>
            </a: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moverse sin una </a:t>
            </a:r>
            <a:r>
              <a:rPr lang="en" sz="1800" b="1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vía</a:t>
            </a: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? NO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349" name="Google Shape;1349;p38"/>
          <p:cNvSpPr/>
          <p:nvPr/>
        </p:nvSpPr>
        <p:spPr>
          <a:xfrm>
            <a:off x="3218150" y="3671800"/>
            <a:ext cx="184800" cy="1902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0" name="Google Shape;1350;p38"/>
          <p:cNvSpPr/>
          <p:nvPr/>
        </p:nvSpPr>
        <p:spPr>
          <a:xfrm>
            <a:off x="3218139" y="3436325"/>
            <a:ext cx="184800" cy="1902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1" name="Google Shape;1351;p38"/>
          <p:cNvSpPr/>
          <p:nvPr/>
        </p:nvSpPr>
        <p:spPr>
          <a:xfrm>
            <a:off x="3445900" y="3436325"/>
            <a:ext cx="184800" cy="1902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2" name="Google Shape;1352;p38"/>
          <p:cNvSpPr/>
          <p:nvPr/>
        </p:nvSpPr>
        <p:spPr>
          <a:xfrm>
            <a:off x="3445900" y="3671800"/>
            <a:ext cx="184800" cy="1902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3" name="Google Shape;1353;p38"/>
          <p:cNvSpPr/>
          <p:nvPr/>
        </p:nvSpPr>
        <p:spPr>
          <a:xfrm>
            <a:off x="3673650" y="3436325"/>
            <a:ext cx="184800" cy="1902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4" name="Google Shape;1354;p38"/>
          <p:cNvSpPr/>
          <p:nvPr/>
        </p:nvSpPr>
        <p:spPr>
          <a:xfrm>
            <a:off x="3218150" y="3200850"/>
            <a:ext cx="184800" cy="1902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5" name="Google Shape;1355;p38"/>
          <p:cNvSpPr/>
          <p:nvPr/>
        </p:nvSpPr>
        <p:spPr>
          <a:xfrm>
            <a:off x="3673639" y="3671800"/>
            <a:ext cx="184800" cy="1902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6" name="Google Shape;1356;p38"/>
          <p:cNvSpPr/>
          <p:nvPr/>
        </p:nvSpPr>
        <p:spPr>
          <a:xfrm>
            <a:off x="3673650" y="3200850"/>
            <a:ext cx="184800" cy="1902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7" name="Google Shape;1357;p38"/>
          <p:cNvSpPr/>
          <p:nvPr/>
        </p:nvSpPr>
        <p:spPr>
          <a:xfrm>
            <a:off x="3445889" y="3200850"/>
            <a:ext cx="184800" cy="1902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8" name="Google Shape;1358;p38"/>
          <p:cNvSpPr/>
          <p:nvPr/>
        </p:nvSpPr>
        <p:spPr>
          <a:xfrm>
            <a:off x="3901400" y="3671800"/>
            <a:ext cx="184800" cy="1902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9" name="Google Shape;1359;p38"/>
          <p:cNvSpPr/>
          <p:nvPr/>
        </p:nvSpPr>
        <p:spPr>
          <a:xfrm>
            <a:off x="3901389" y="3436325"/>
            <a:ext cx="184800" cy="1902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0" name="Google Shape;1360;p38"/>
          <p:cNvSpPr/>
          <p:nvPr/>
        </p:nvSpPr>
        <p:spPr>
          <a:xfrm>
            <a:off x="4129150" y="3436325"/>
            <a:ext cx="184800" cy="1902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1" name="Google Shape;1361;p38"/>
          <p:cNvSpPr/>
          <p:nvPr/>
        </p:nvSpPr>
        <p:spPr>
          <a:xfrm>
            <a:off x="4129150" y="3671800"/>
            <a:ext cx="184800" cy="1902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2" name="Google Shape;1362;p38"/>
          <p:cNvSpPr/>
          <p:nvPr/>
        </p:nvSpPr>
        <p:spPr>
          <a:xfrm>
            <a:off x="4356900" y="3436325"/>
            <a:ext cx="184800" cy="1902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3" name="Google Shape;1363;p38"/>
          <p:cNvSpPr/>
          <p:nvPr/>
        </p:nvSpPr>
        <p:spPr>
          <a:xfrm>
            <a:off x="3901400" y="3200850"/>
            <a:ext cx="184800" cy="1902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4" name="Google Shape;1364;p38"/>
          <p:cNvSpPr/>
          <p:nvPr/>
        </p:nvSpPr>
        <p:spPr>
          <a:xfrm>
            <a:off x="4356889" y="3671800"/>
            <a:ext cx="184800" cy="1902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5" name="Google Shape;1365;p38"/>
          <p:cNvSpPr/>
          <p:nvPr/>
        </p:nvSpPr>
        <p:spPr>
          <a:xfrm>
            <a:off x="4356900" y="3200850"/>
            <a:ext cx="184800" cy="1902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6" name="Google Shape;1366;p38"/>
          <p:cNvSpPr/>
          <p:nvPr/>
        </p:nvSpPr>
        <p:spPr>
          <a:xfrm>
            <a:off x="4129139" y="3200850"/>
            <a:ext cx="184800" cy="1902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7" name="Google Shape;1367;p38"/>
          <p:cNvSpPr/>
          <p:nvPr/>
        </p:nvSpPr>
        <p:spPr>
          <a:xfrm>
            <a:off x="3218150" y="2965375"/>
            <a:ext cx="184800" cy="1902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8" name="Google Shape;1368;p38"/>
          <p:cNvSpPr/>
          <p:nvPr/>
        </p:nvSpPr>
        <p:spPr>
          <a:xfrm>
            <a:off x="3218139" y="2729900"/>
            <a:ext cx="184800" cy="1902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9" name="Google Shape;1369;p38"/>
          <p:cNvSpPr/>
          <p:nvPr/>
        </p:nvSpPr>
        <p:spPr>
          <a:xfrm>
            <a:off x="3445900" y="2729900"/>
            <a:ext cx="184800" cy="1902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0" name="Google Shape;1370;p38"/>
          <p:cNvSpPr/>
          <p:nvPr/>
        </p:nvSpPr>
        <p:spPr>
          <a:xfrm>
            <a:off x="3445900" y="2965375"/>
            <a:ext cx="184800" cy="1902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1" name="Google Shape;1371;p38"/>
          <p:cNvSpPr/>
          <p:nvPr/>
        </p:nvSpPr>
        <p:spPr>
          <a:xfrm>
            <a:off x="3673650" y="2729900"/>
            <a:ext cx="184800" cy="1902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2" name="Google Shape;1372;p38"/>
          <p:cNvSpPr/>
          <p:nvPr/>
        </p:nvSpPr>
        <p:spPr>
          <a:xfrm>
            <a:off x="3218150" y="2494425"/>
            <a:ext cx="184800" cy="1902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3" name="Google Shape;1373;p38"/>
          <p:cNvSpPr/>
          <p:nvPr/>
        </p:nvSpPr>
        <p:spPr>
          <a:xfrm>
            <a:off x="3673639" y="2965375"/>
            <a:ext cx="184800" cy="1902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4" name="Google Shape;1374;p38"/>
          <p:cNvSpPr/>
          <p:nvPr/>
        </p:nvSpPr>
        <p:spPr>
          <a:xfrm>
            <a:off x="3673650" y="2494425"/>
            <a:ext cx="184800" cy="1902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5" name="Google Shape;1375;p38"/>
          <p:cNvSpPr/>
          <p:nvPr/>
        </p:nvSpPr>
        <p:spPr>
          <a:xfrm>
            <a:off x="3445889" y="2494425"/>
            <a:ext cx="184800" cy="1902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6" name="Google Shape;1376;p38"/>
          <p:cNvSpPr/>
          <p:nvPr/>
        </p:nvSpPr>
        <p:spPr>
          <a:xfrm>
            <a:off x="3901400" y="2965375"/>
            <a:ext cx="184800" cy="1902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7" name="Google Shape;1377;p38"/>
          <p:cNvSpPr/>
          <p:nvPr/>
        </p:nvSpPr>
        <p:spPr>
          <a:xfrm>
            <a:off x="3901389" y="2729900"/>
            <a:ext cx="184800" cy="1902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8" name="Google Shape;1378;p38"/>
          <p:cNvSpPr/>
          <p:nvPr/>
        </p:nvSpPr>
        <p:spPr>
          <a:xfrm>
            <a:off x="4129150" y="2729900"/>
            <a:ext cx="184800" cy="1902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9" name="Google Shape;1379;p38"/>
          <p:cNvSpPr/>
          <p:nvPr/>
        </p:nvSpPr>
        <p:spPr>
          <a:xfrm>
            <a:off x="4129150" y="2965375"/>
            <a:ext cx="184800" cy="1902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0" name="Google Shape;1380;p38"/>
          <p:cNvSpPr/>
          <p:nvPr/>
        </p:nvSpPr>
        <p:spPr>
          <a:xfrm>
            <a:off x="4356900" y="2729900"/>
            <a:ext cx="184800" cy="1902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1" name="Google Shape;1381;p38"/>
          <p:cNvSpPr/>
          <p:nvPr/>
        </p:nvSpPr>
        <p:spPr>
          <a:xfrm>
            <a:off x="3901400" y="2494425"/>
            <a:ext cx="184800" cy="1902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2" name="Google Shape;1382;p38"/>
          <p:cNvSpPr/>
          <p:nvPr/>
        </p:nvSpPr>
        <p:spPr>
          <a:xfrm>
            <a:off x="4356889" y="2965375"/>
            <a:ext cx="184800" cy="1902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3" name="Google Shape;1383;p38"/>
          <p:cNvSpPr/>
          <p:nvPr/>
        </p:nvSpPr>
        <p:spPr>
          <a:xfrm>
            <a:off x="4356900" y="2494425"/>
            <a:ext cx="184800" cy="1902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4" name="Google Shape;1384;p38"/>
          <p:cNvSpPr/>
          <p:nvPr/>
        </p:nvSpPr>
        <p:spPr>
          <a:xfrm>
            <a:off x="4129139" y="2494425"/>
            <a:ext cx="184800" cy="1902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5" name="Google Shape;1385;p38"/>
          <p:cNvSpPr/>
          <p:nvPr/>
        </p:nvSpPr>
        <p:spPr>
          <a:xfrm>
            <a:off x="4582725" y="3436325"/>
            <a:ext cx="184800" cy="1902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6" name="Google Shape;1386;p38"/>
          <p:cNvSpPr/>
          <p:nvPr/>
        </p:nvSpPr>
        <p:spPr>
          <a:xfrm>
            <a:off x="4582725" y="3671800"/>
            <a:ext cx="184800" cy="1902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7" name="Google Shape;1387;p38"/>
          <p:cNvSpPr/>
          <p:nvPr/>
        </p:nvSpPr>
        <p:spPr>
          <a:xfrm>
            <a:off x="4582714" y="3200850"/>
            <a:ext cx="184800" cy="1902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8" name="Google Shape;1388;p38"/>
          <p:cNvSpPr/>
          <p:nvPr/>
        </p:nvSpPr>
        <p:spPr>
          <a:xfrm>
            <a:off x="4582725" y="2729900"/>
            <a:ext cx="184800" cy="1902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9" name="Google Shape;1389;p38"/>
          <p:cNvSpPr/>
          <p:nvPr/>
        </p:nvSpPr>
        <p:spPr>
          <a:xfrm>
            <a:off x="4582725" y="2965375"/>
            <a:ext cx="184800" cy="1902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0" name="Google Shape;1390;p38"/>
          <p:cNvSpPr/>
          <p:nvPr/>
        </p:nvSpPr>
        <p:spPr>
          <a:xfrm>
            <a:off x="4582714" y="2494425"/>
            <a:ext cx="184800" cy="1902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1" name="Google Shape;1391;p38"/>
          <p:cNvSpPr/>
          <p:nvPr/>
        </p:nvSpPr>
        <p:spPr>
          <a:xfrm>
            <a:off x="3219113" y="2258950"/>
            <a:ext cx="184800" cy="1902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2" name="Google Shape;1392;p38"/>
          <p:cNvSpPr/>
          <p:nvPr/>
        </p:nvSpPr>
        <p:spPr>
          <a:xfrm>
            <a:off x="3446863" y="2258950"/>
            <a:ext cx="184800" cy="1902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3" name="Google Shape;1393;p38"/>
          <p:cNvSpPr/>
          <p:nvPr/>
        </p:nvSpPr>
        <p:spPr>
          <a:xfrm>
            <a:off x="3674602" y="2258950"/>
            <a:ext cx="184800" cy="1902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4" name="Google Shape;1394;p38"/>
          <p:cNvSpPr/>
          <p:nvPr/>
        </p:nvSpPr>
        <p:spPr>
          <a:xfrm>
            <a:off x="3902363" y="2258950"/>
            <a:ext cx="184800" cy="1902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5" name="Google Shape;1395;p38"/>
          <p:cNvSpPr/>
          <p:nvPr/>
        </p:nvSpPr>
        <p:spPr>
          <a:xfrm>
            <a:off x="4130113" y="2258950"/>
            <a:ext cx="184800" cy="1902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6" name="Google Shape;1396;p38"/>
          <p:cNvSpPr/>
          <p:nvPr/>
        </p:nvSpPr>
        <p:spPr>
          <a:xfrm>
            <a:off x="4357852" y="2258950"/>
            <a:ext cx="184800" cy="1902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7" name="Google Shape;1397;p38"/>
          <p:cNvSpPr/>
          <p:nvPr/>
        </p:nvSpPr>
        <p:spPr>
          <a:xfrm>
            <a:off x="4583688" y="2258950"/>
            <a:ext cx="184800" cy="1902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8" name="Google Shape;1398;p38"/>
          <p:cNvSpPr/>
          <p:nvPr/>
        </p:nvSpPr>
        <p:spPr>
          <a:xfrm>
            <a:off x="3220077" y="2023475"/>
            <a:ext cx="184800" cy="1902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9" name="Google Shape;1399;p38"/>
          <p:cNvSpPr/>
          <p:nvPr/>
        </p:nvSpPr>
        <p:spPr>
          <a:xfrm>
            <a:off x="3447838" y="2023475"/>
            <a:ext cx="184800" cy="1902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0" name="Google Shape;1400;p38"/>
          <p:cNvSpPr/>
          <p:nvPr/>
        </p:nvSpPr>
        <p:spPr>
          <a:xfrm>
            <a:off x="3675588" y="2023475"/>
            <a:ext cx="184800" cy="1902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1" name="Google Shape;1401;p38"/>
          <p:cNvSpPr/>
          <p:nvPr/>
        </p:nvSpPr>
        <p:spPr>
          <a:xfrm>
            <a:off x="3903327" y="2023475"/>
            <a:ext cx="184800" cy="1902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2" name="Google Shape;1402;p38"/>
          <p:cNvSpPr/>
          <p:nvPr/>
        </p:nvSpPr>
        <p:spPr>
          <a:xfrm>
            <a:off x="4131088" y="2023475"/>
            <a:ext cx="184800" cy="1902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3" name="Google Shape;1403;p38"/>
          <p:cNvSpPr/>
          <p:nvPr/>
        </p:nvSpPr>
        <p:spPr>
          <a:xfrm>
            <a:off x="4358838" y="2023475"/>
            <a:ext cx="184800" cy="1902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4" name="Google Shape;1404;p38"/>
          <p:cNvSpPr/>
          <p:nvPr/>
        </p:nvSpPr>
        <p:spPr>
          <a:xfrm>
            <a:off x="4584663" y="2023475"/>
            <a:ext cx="184800" cy="1902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5" name="Google Shape;1405;p38"/>
          <p:cNvSpPr txBox="1">
            <a:spLocks noGrp="1"/>
          </p:cNvSpPr>
          <p:nvPr>
            <p:ph type="subTitle" idx="4294967295"/>
          </p:nvPr>
        </p:nvSpPr>
        <p:spPr>
          <a:xfrm>
            <a:off x="7210425" y="1158775"/>
            <a:ext cx="1933500" cy="47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Dr. Emmett Brown</a:t>
            </a:r>
            <a:endParaRPr sz="1800" i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406" name="Google Shape;1406;p38"/>
          <p:cNvSpPr txBox="1">
            <a:spLocks noGrp="1"/>
          </p:cNvSpPr>
          <p:nvPr>
            <p:ph type="subTitle" idx="4294967295"/>
          </p:nvPr>
        </p:nvSpPr>
        <p:spPr>
          <a:xfrm>
            <a:off x="5492725" y="2570150"/>
            <a:ext cx="20841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Cambios de vías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407" name="Google Shape;1407;p38"/>
          <p:cNvSpPr txBox="1">
            <a:spLocks noGrp="1"/>
          </p:cNvSpPr>
          <p:nvPr>
            <p:ph type="subTitle" idx="4294967295"/>
          </p:nvPr>
        </p:nvSpPr>
        <p:spPr>
          <a:xfrm>
            <a:off x="5492725" y="2233825"/>
            <a:ext cx="2301600" cy="55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Señales ferroviarias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408" name="Google Shape;1408;p38"/>
          <p:cNvSpPr txBox="1">
            <a:spLocks noGrp="1"/>
          </p:cNvSpPr>
          <p:nvPr>
            <p:ph type="subTitle" idx="4294967295"/>
          </p:nvPr>
        </p:nvSpPr>
        <p:spPr>
          <a:xfrm>
            <a:off x="5495825" y="3010425"/>
            <a:ext cx="18471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Pasos a nivel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409" name="Google Shape;1409;p38"/>
          <p:cNvSpPr txBox="1">
            <a:spLocks noGrp="1"/>
          </p:cNvSpPr>
          <p:nvPr>
            <p:ph type="subTitle" idx="4294967295"/>
          </p:nvPr>
        </p:nvSpPr>
        <p:spPr>
          <a:xfrm>
            <a:off x="521700" y="2775625"/>
            <a:ext cx="20250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Cambios de vías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410" name="Google Shape;1410;p38"/>
          <p:cNvSpPr txBox="1">
            <a:spLocks noGrp="1"/>
          </p:cNvSpPr>
          <p:nvPr>
            <p:ph type="subTitle" idx="4294967295"/>
          </p:nvPr>
        </p:nvSpPr>
        <p:spPr>
          <a:xfrm>
            <a:off x="634750" y="2043625"/>
            <a:ext cx="1911900" cy="55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Circuitos de vías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411" name="Google Shape;1411;p38"/>
          <p:cNvSpPr txBox="1">
            <a:spLocks noGrp="1"/>
          </p:cNvSpPr>
          <p:nvPr>
            <p:ph type="subTitle" idx="4294967295"/>
          </p:nvPr>
        </p:nvSpPr>
        <p:spPr>
          <a:xfrm>
            <a:off x="415425" y="2461600"/>
            <a:ext cx="2128200" cy="55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Señales ferroviarias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412" name="Google Shape;1412;p38"/>
          <p:cNvSpPr txBox="1">
            <a:spLocks noGrp="1"/>
          </p:cNvSpPr>
          <p:nvPr>
            <p:ph type="subTitle" idx="4294967295"/>
          </p:nvPr>
        </p:nvSpPr>
        <p:spPr>
          <a:xfrm>
            <a:off x="841200" y="3193600"/>
            <a:ext cx="17055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Pasos a nivel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" name="Google Shape;1417;p39"/>
          <p:cNvSpPr/>
          <p:nvPr/>
        </p:nvSpPr>
        <p:spPr>
          <a:xfrm rot="-2700000">
            <a:off x="1975835" y="1883149"/>
            <a:ext cx="990657" cy="162917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418" name="Google Shape;1418;p39"/>
          <p:cNvSpPr/>
          <p:nvPr/>
        </p:nvSpPr>
        <p:spPr>
          <a:xfrm rot="-2700000">
            <a:off x="777648" y="2573724"/>
            <a:ext cx="990657" cy="162917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419" name="Google Shape;1419;p39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Topologías ferroviarias y redes de grafos</a:t>
            </a:r>
            <a:endParaRPr/>
          </a:p>
        </p:txBody>
      </p:sp>
      <p:sp>
        <p:nvSpPr>
          <p:cNvPr id="1420" name="Google Shape;1420;p39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53</a:t>
            </a:fld>
            <a:endParaRPr/>
          </a:p>
        </p:txBody>
      </p:sp>
      <p:sp>
        <p:nvSpPr>
          <p:cNvPr id="1421" name="Google Shape;1421;p39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2" name="Google Shape;1422;p39"/>
          <p:cNvSpPr/>
          <p:nvPr/>
        </p:nvSpPr>
        <p:spPr>
          <a:xfrm rot="3304782">
            <a:off x="4791130" y="3012549"/>
            <a:ext cx="589061" cy="19025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3" name="Google Shape;1423;p39"/>
          <p:cNvSpPr txBox="1">
            <a:spLocks noGrp="1"/>
          </p:cNvSpPr>
          <p:nvPr>
            <p:ph type="body" idx="1"/>
          </p:nvPr>
        </p:nvSpPr>
        <p:spPr>
          <a:xfrm>
            <a:off x="5415525" y="1682400"/>
            <a:ext cx="2393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La información principal es la </a:t>
            </a:r>
            <a:r>
              <a:rPr lang="en" sz="1800" b="1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conexión</a:t>
            </a: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entre las secciones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424" name="Google Shape;1424;p39"/>
          <p:cNvSpPr/>
          <p:nvPr/>
        </p:nvSpPr>
        <p:spPr>
          <a:xfrm>
            <a:off x="0" y="2893575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A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425" name="Google Shape;1425;p39"/>
          <p:cNvSpPr/>
          <p:nvPr/>
        </p:nvSpPr>
        <p:spPr>
          <a:xfrm>
            <a:off x="690449" y="2893575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B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426" name="Google Shape;1426;p39"/>
          <p:cNvSpPr/>
          <p:nvPr/>
        </p:nvSpPr>
        <p:spPr>
          <a:xfrm>
            <a:off x="1380898" y="2893575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427" name="Google Shape;1427;p39"/>
          <p:cNvSpPr/>
          <p:nvPr/>
        </p:nvSpPr>
        <p:spPr>
          <a:xfrm>
            <a:off x="2071348" y="2893575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D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428" name="Google Shape;1428;p39"/>
          <p:cNvSpPr/>
          <p:nvPr/>
        </p:nvSpPr>
        <p:spPr>
          <a:xfrm>
            <a:off x="2761807" y="2893575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E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429" name="Google Shape;1429;p39"/>
          <p:cNvSpPr/>
          <p:nvPr/>
        </p:nvSpPr>
        <p:spPr>
          <a:xfrm>
            <a:off x="1190150" y="2209550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G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430" name="Google Shape;1430;p39"/>
          <p:cNvSpPr/>
          <p:nvPr/>
        </p:nvSpPr>
        <p:spPr>
          <a:xfrm>
            <a:off x="1880599" y="2209550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H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431" name="Google Shape;1431;p39"/>
          <p:cNvSpPr/>
          <p:nvPr/>
        </p:nvSpPr>
        <p:spPr>
          <a:xfrm>
            <a:off x="2571048" y="2209550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I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432" name="Google Shape;1432;p39"/>
          <p:cNvSpPr/>
          <p:nvPr/>
        </p:nvSpPr>
        <p:spPr>
          <a:xfrm>
            <a:off x="3261502" y="2209550"/>
            <a:ext cx="12177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J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433" name="Google Shape;1433;p39"/>
          <p:cNvSpPr/>
          <p:nvPr/>
        </p:nvSpPr>
        <p:spPr>
          <a:xfrm>
            <a:off x="2407925" y="1525525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K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434" name="Google Shape;1434;p39"/>
          <p:cNvSpPr/>
          <p:nvPr/>
        </p:nvSpPr>
        <p:spPr>
          <a:xfrm>
            <a:off x="3098374" y="1525525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L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435" name="Google Shape;1435;p39"/>
          <p:cNvSpPr/>
          <p:nvPr/>
        </p:nvSpPr>
        <p:spPr>
          <a:xfrm>
            <a:off x="3788823" y="1525525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M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436" name="Google Shape;1436;p39"/>
          <p:cNvSpPr/>
          <p:nvPr/>
        </p:nvSpPr>
        <p:spPr>
          <a:xfrm>
            <a:off x="3452247" y="2893575"/>
            <a:ext cx="10269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F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437" name="Google Shape;1437;p39"/>
          <p:cNvSpPr/>
          <p:nvPr/>
        </p:nvSpPr>
        <p:spPr>
          <a:xfrm>
            <a:off x="4401800" y="3992200"/>
            <a:ext cx="389400" cy="321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A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438" name="Google Shape;1438;p39"/>
          <p:cNvSpPr/>
          <p:nvPr/>
        </p:nvSpPr>
        <p:spPr>
          <a:xfrm>
            <a:off x="5083250" y="3992200"/>
            <a:ext cx="389400" cy="321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B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cxnSp>
        <p:nvCxnSpPr>
          <p:cNvPr id="1439" name="Google Shape;1439;p39"/>
          <p:cNvCxnSpPr>
            <a:stCxn id="1437" idx="6"/>
            <a:endCxn id="1438" idx="2"/>
          </p:cNvCxnSpPr>
          <p:nvPr/>
        </p:nvCxnSpPr>
        <p:spPr>
          <a:xfrm>
            <a:off x="4791200" y="4152700"/>
            <a:ext cx="292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40" name="Google Shape;1440;p39"/>
          <p:cNvSpPr/>
          <p:nvPr/>
        </p:nvSpPr>
        <p:spPr>
          <a:xfrm>
            <a:off x="5764700" y="3992200"/>
            <a:ext cx="389400" cy="321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441" name="Google Shape;1441;p39"/>
          <p:cNvSpPr/>
          <p:nvPr/>
        </p:nvSpPr>
        <p:spPr>
          <a:xfrm>
            <a:off x="6446150" y="3992200"/>
            <a:ext cx="389400" cy="321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D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442" name="Google Shape;1442;p39"/>
          <p:cNvSpPr/>
          <p:nvPr/>
        </p:nvSpPr>
        <p:spPr>
          <a:xfrm>
            <a:off x="7127600" y="3992200"/>
            <a:ext cx="389400" cy="321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E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443" name="Google Shape;1443;p39"/>
          <p:cNvSpPr/>
          <p:nvPr/>
        </p:nvSpPr>
        <p:spPr>
          <a:xfrm>
            <a:off x="7809050" y="3992200"/>
            <a:ext cx="389400" cy="321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F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444" name="Google Shape;1444;p39"/>
          <p:cNvSpPr/>
          <p:nvPr/>
        </p:nvSpPr>
        <p:spPr>
          <a:xfrm>
            <a:off x="5764700" y="3373075"/>
            <a:ext cx="389400" cy="321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G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445" name="Google Shape;1445;p39"/>
          <p:cNvSpPr/>
          <p:nvPr/>
        </p:nvSpPr>
        <p:spPr>
          <a:xfrm>
            <a:off x="6446150" y="3373075"/>
            <a:ext cx="389400" cy="321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H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446" name="Google Shape;1446;p39"/>
          <p:cNvSpPr/>
          <p:nvPr/>
        </p:nvSpPr>
        <p:spPr>
          <a:xfrm>
            <a:off x="7127600" y="3373075"/>
            <a:ext cx="389400" cy="321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I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447" name="Google Shape;1447;p39"/>
          <p:cNvSpPr/>
          <p:nvPr/>
        </p:nvSpPr>
        <p:spPr>
          <a:xfrm>
            <a:off x="7809050" y="3373075"/>
            <a:ext cx="389400" cy="321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J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448" name="Google Shape;1448;p39"/>
          <p:cNvSpPr/>
          <p:nvPr/>
        </p:nvSpPr>
        <p:spPr>
          <a:xfrm>
            <a:off x="7127600" y="2811725"/>
            <a:ext cx="389400" cy="321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K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449" name="Google Shape;1449;p39"/>
          <p:cNvSpPr/>
          <p:nvPr/>
        </p:nvSpPr>
        <p:spPr>
          <a:xfrm>
            <a:off x="7809050" y="2811725"/>
            <a:ext cx="389400" cy="321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L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450" name="Google Shape;1450;p39"/>
          <p:cNvSpPr/>
          <p:nvPr/>
        </p:nvSpPr>
        <p:spPr>
          <a:xfrm>
            <a:off x="8490500" y="2811725"/>
            <a:ext cx="389400" cy="321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M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cxnSp>
        <p:nvCxnSpPr>
          <p:cNvPr id="1451" name="Google Shape;1451;p39"/>
          <p:cNvCxnSpPr>
            <a:stCxn id="1438" idx="6"/>
            <a:endCxn id="1440" idx="2"/>
          </p:cNvCxnSpPr>
          <p:nvPr/>
        </p:nvCxnSpPr>
        <p:spPr>
          <a:xfrm>
            <a:off x="5472650" y="4152700"/>
            <a:ext cx="292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52" name="Google Shape;1452;p39"/>
          <p:cNvCxnSpPr>
            <a:stCxn id="1440" idx="6"/>
            <a:endCxn id="1441" idx="2"/>
          </p:cNvCxnSpPr>
          <p:nvPr/>
        </p:nvCxnSpPr>
        <p:spPr>
          <a:xfrm>
            <a:off x="6154100" y="4152700"/>
            <a:ext cx="292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53" name="Google Shape;1453;p39"/>
          <p:cNvCxnSpPr>
            <a:stCxn id="1442" idx="2"/>
            <a:endCxn id="1441" idx="6"/>
          </p:cNvCxnSpPr>
          <p:nvPr/>
        </p:nvCxnSpPr>
        <p:spPr>
          <a:xfrm rot="10800000">
            <a:off x="6835400" y="4152700"/>
            <a:ext cx="292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54" name="Google Shape;1454;p39"/>
          <p:cNvCxnSpPr>
            <a:stCxn id="1443" idx="2"/>
            <a:endCxn id="1442" idx="6"/>
          </p:cNvCxnSpPr>
          <p:nvPr/>
        </p:nvCxnSpPr>
        <p:spPr>
          <a:xfrm rot="10800000">
            <a:off x="7516850" y="4152700"/>
            <a:ext cx="292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55" name="Google Shape;1455;p39"/>
          <p:cNvCxnSpPr>
            <a:endCxn id="1444" idx="3"/>
          </p:cNvCxnSpPr>
          <p:nvPr/>
        </p:nvCxnSpPr>
        <p:spPr>
          <a:xfrm rot="10800000" flipH="1">
            <a:off x="5415526" y="3647066"/>
            <a:ext cx="406200" cy="392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56" name="Google Shape;1456;p39"/>
          <p:cNvCxnSpPr>
            <a:stCxn id="1444" idx="6"/>
            <a:endCxn id="1445" idx="2"/>
          </p:cNvCxnSpPr>
          <p:nvPr/>
        </p:nvCxnSpPr>
        <p:spPr>
          <a:xfrm>
            <a:off x="6154100" y="3533575"/>
            <a:ext cx="292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57" name="Google Shape;1457;p39"/>
          <p:cNvCxnSpPr>
            <a:stCxn id="1445" idx="6"/>
            <a:endCxn id="1446" idx="2"/>
          </p:cNvCxnSpPr>
          <p:nvPr/>
        </p:nvCxnSpPr>
        <p:spPr>
          <a:xfrm>
            <a:off x="6835550" y="3533575"/>
            <a:ext cx="292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58" name="Google Shape;1458;p39"/>
          <p:cNvCxnSpPr>
            <a:stCxn id="1446" idx="6"/>
            <a:endCxn id="1447" idx="2"/>
          </p:cNvCxnSpPr>
          <p:nvPr/>
        </p:nvCxnSpPr>
        <p:spPr>
          <a:xfrm>
            <a:off x="7517000" y="3533575"/>
            <a:ext cx="292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59" name="Google Shape;1459;p39"/>
          <p:cNvCxnSpPr>
            <a:stCxn id="1450" idx="2"/>
            <a:endCxn id="1449" idx="6"/>
          </p:cNvCxnSpPr>
          <p:nvPr/>
        </p:nvCxnSpPr>
        <p:spPr>
          <a:xfrm rot="10800000">
            <a:off x="8198300" y="2972225"/>
            <a:ext cx="292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60" name="Google Shape;1460;p39"/>
          <p:cNvCxnSpPr>
            <a:stCxn id="1449" idx="2"/>
            <a:endCxn id="1448" idx="6"/>
          </p:cNvCxnSpPr>
          <p:nvPr/>
        </p:nvCxnSpPr>
        <p:spPr>
          <a:xfrm rot="10800000">
            <a:off x="7516850" y="2972225"/>
            <a:ext cx="292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61" name="Google Shape;1461;p39"/>
          <p:cNvCxnSpPr>
            <a:stCxn id="1448" idx="3"/>
            <a:endCxn id="1445" idx="7"/>
          </p:cNvCxnSpPr>
          <p:nvPr/>
        </p:nvCxnSpPr>
        <p:spPr>
          <a:xfrm flipH="1">
            <a:off x="6778426" y="3085716"/>
            <a:ext cx="406200" cy="334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6" name="Google Shape;1466;p40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Analizador de redes ferroviarias</a:t>
            </a:r>
            <a:endParaRPr/>
          </a:p>
        </p:txBody>
      </p:sp>
      <p:sp>
        <p:nvSpPr>
          <p:cNvPr id="1467" name="Google Shape;1467;p40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54</a:t>
            </a:fld>
            <a:endParaRPr/>
          </a:p>
        </p:txBody>
      </p:sp>
      <p:sp>
        <p:nvSpPr>
          <p:cNvPr id="1468" name="Google Shape;1468;p40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9" name="Google Shape;1469;p40"/>
          <p:cNvSpPr txBox="1">
            <a:spLocks noGrp="1"/>
          </p:cNvSpPr>
          <p:nvPr>
            <p:ph type="body" idx="1"/>
          </p:nvPr>
        </p:nvSpPr>
        <p:spPr>
          <a:xfrm>
            <a:off x="5718400" y="1562575"/>
            <a:ext cx="1605600" cy="66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Nodo extremo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470" name="Google Shape;1470;p40"/>
          <p:cNvSpPr/>
          <p:nvPr/>
        </p:nvSpPr>
        <p:spPr>
          <a:xfrm>
            <a:off x="492750" y="3175675"/>
            <a:ext cx="389400" cy="321000"/>
          </a:xfrm>
          <a:prstGeom prst="ellipse">
            <a:avLst/>
          </a:prstGeom>
          <a:solidFill>
            <a:srgbClr val="C7D3E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A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471" name="Google Shape;1471;p40"/>
          <p:cNvSpPr/>
          <p:nvPr/>
        </p:nvSpPr>
        <p:spPr>
          <a:xfrm>
            <a:off x="1174200" y="3175675"/>
            <a:ext cx="389400" cy="321000"/>
          </a:xfrm>
          <a:prstGeom prst="ellipse">
            <a:avLst/>
          </a:prstGeom>
          <a:solidFill>
            <a:srgbClr val="93C4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B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cxnSp>
        <p:nvCxnSpPr>
          <p:cNvPr id="1472" name="Google Shape;1472;p40"/>
          <p:cNvCxnSpPr>
            <a:stCxn id="1470" idx="6"/>
            <a:endCxn id="1471" idx="2"/>
          </p:cNvCxnSpPr>
          <p:nvPr/>
        </p:nvCxnSpPr>
        <p:spPr>
          <a:xfrm>
            <a:off x="882150" y="3336175"/>
            <a:ext cx="292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73" name="Google Shape;1473;p40"/>
          <p:cNvSpPr/>
          <p:nvPr/>
        </p:nvSpPr>
        <p:spPr>
          <a:xfrm>
            <a:off x="1855650" y="3175675"/>
            <a:ext cx="389400" cy="321000"/>
          </a:xfrm>
          <a:prstGeom prst="ellipse">
            <a:avLst/>
          </a:prstGeom>
          <a:solidFill>
            <a:srgbClr val="B4A7D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474" name="Google Shape;1474;p40"/>
          <p:cNvSpPr/>
          <p:nvPr/>
        </p:nvSpPr>
        <p:spPr>
          <a:xfrm>
            <a:off x="2537100" y="3175675"/>
            <a:ext cx="389400" cy="321000"/>
          </a:xfrm>
          <a:prstGeom prst="ellipse">
            <a:avLst/>
          </a:prstGeom>
          <a:solidFill>
            <a:srgbClr val="E691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D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475" name="Google Shape;1475;p40"/>
          <p:cNvSpPr/>
          <p:nvPr/>
        </p:nvSpPr>
        <p:spPr>
          <a:xfrm>
            <a:off x="3218550" y="3175675"/>
            <a:ext cx="389400" cy="321000"/>
          </a:xfrm>
          <a:prstGeom prst="ellipse">
            <a:avLst/>
          </a:prstGeom>
          <a:solidFill>
            <a:srgbClr val="E691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E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476" name="Google Shape;1476;p40"/>
          <p:cNvSpPr/>
          <p:nvPr/>
        </p:nvSpPr>
        <p:spPr>
          <a:xfrm>
            <a:off x="3900000" y="3175675"/>
            <a:ext cx="389400" cy="321000"/>
          </a:xfrm>
          <a:prstGeom prst="ellipse">
            <a:avLst/>
          </a:prstGeom>
          <a:solidFill>
            <a:srgbClr val="C7D3E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F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477" name="Google Shape;1477;p40"/>
          <p:cNvSpPr/>
          <p:nvPr/>
        </p:nvSpPr>
        <p:spPr>
          <a:xfrm>
            <a:off x="1855650" y="2556550"/>
            <a:ext cx="389400" cy="321000"/>
          </a:xfrm>
          <a:prstGeom prst="ellipse">
            <a:avLst/>
          </a:prstGeom>
          <a:solidFill>
            <a:srgbClr val="D5A6B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G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478" name="Google Shape;1478;p40"/>
          <p:cNvSpPr/>
          <p:nvPr/>
        </p:nvSpPr>
        <p:spPr>
          <a:xfrm>
            <a:off x="2537100" y="2556550"/>
            <a:ext cx="389400" cy="321000"/>
          </a:xfrm>
          <a:prstGeom prst="ellipse">
            <a:avLst/>
          </a:prstGeom>
          <a:solidFill>
            <a:srgbClr val="93C4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H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479" name="Google Shape;1479;p40"/>
          <p:cNvSpPr/>
          <p:nvPr/>
        </p:nvSpPr>
        <p:spPr>
          <a:xfrm>
            <a:off x="3218550" y="2556550"/>
            <a:ext cx="389400" cy="321000"/>
          </a:xfrm>
          <a:prstGeom prst="ellipse">
            <a:avLst/>
          </a:prstGeom>
          <a:solidFill>
            <a:srgbClr val="B4A7D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I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480" name="Google Shape;1480;p40"/>
          <p:cNvSpPr/>
          <p:nvPr/>
        </p:nvSpPr>
        <p:spPr>
          <a:xfrm>
            <a:off x="3900000" y="2556550"/>
            <a:ext cx="389400" cy="321000"/>
          </a:xfrm>
          <a:prstGeom prst="ellipse">
            <a:avLst/>
          </a:prstGeom>
          <a:solidFill>
            <a:srgbClr val="C7D3E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J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481" name="Google Shape;1481;p40"/>
          <p:cNvSpPr/>
          <p:nvPr/>
        </p:nvSpPr>
        <p:spPr>
          <a:xfrm>
            <a:off x="3218550" y="1995200"/>
            <a:ext cx="389400" cy="321000"/>
          </a:xfrm>
          <a:prstGeom prst="ellipse">
            <a:avLst/>
          </a:prstGeom>
          <a:solidFill>
            <a:srgbClr val="D5A6B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K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482" name="Google Shape;1482;p40"/>
          <p:cNvSpPr/>
          <p:nvPr/>
        </p:nvSpPr>
        <p:spPr>
          <a:xfrm>
            <a:off x="3900000" y="1995200"/>
            <a:ext cx="389400" cy="321000"/>
          </a:xfrm>
          <a:prstGeom prst="ellipse">
            <a:avLst/>
          </a:prstGeom>
          <a:solidFill>
            <a:srgbClr val="E691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L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483" name="Google Shape;1483;p40"/>
          <p:cNvSpPr/>
          <p:nvPr/>
        </p:nvSpPr>
        <p:spPr>
          <a:xfrm>
            <a:off x="4581450" y="1995200"/>
            <a:ext cx="389400" cy="321000"/>
          </a:xfrm>
          <a:prstGeom prst="ellipse">
            <a:avLst/>
          </a:prstGeom>
          <a:solidFill>
            <a:srgbClr val="C7D3E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M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cxnSp>
        <p:nvCxnSpPr>
          <p:cNvPr id="1484" name="Google Shape;1484;p40"/>
          <p:cNvCxnSpPr>
            <a:stCxn id="1471" idx="6"/>
            <a:endCxn id="1473" idx="2"/>
          </p:cNvCxnSpPr>
          <p:nvPr/>
        </p:nvCxnSpPr>
        <p:spPr>
          <a:xfrm>
            <a:off x="1563600" y="3336175"/>
            <a:ext cx="292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85" name="Google Shape;1485;p40"/>
          <p:cNvCxnSpPr>
            <a:stCxn id="1473" idx="6"/>
            <a:endCxn id="1474" idx="2"/>
          </p:cNvCxnSpPr>
          <p:nvPr/>
        </p:nvCxnSpPr>
        <p:spPr>
          <a:xfrm>
            <a:off x="2245050" y="3336175"/>
            <a:ext cx="292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86" name="Google Shape;1486;p40"/>
          <p:cNvCxnSpPr>
            <a:stCxn id="1475" idx="2"/>
            <a:endCxn id="1474" idx="6"/>
          </p:cNvCxnSpPr>
          <p:nvPr/>
        </p:nvCxnSpPr>
        <p:spPr>
          <a:xfrm rot="10800000">
            <a:off x="2926350" y="3336175"/>
            <a:ext cx="292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87" name="Google Shape;1487;p40"/>
          <p:cNvCxnSpPr>
            <a:stCxn id="1476" idx="2"/>
            <a:endCxn id="1475" idx="6"/>
          </p:cNvCxnSpPr>
          <p:nvPr/>
        </p:nvCxnSpPr>
        <p:spPr>
          <a:xfrm rot="10800000">
            <a:off x="3607800" y="3336175"/>
            <a:ext cx="292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88" name="Google Shape;1488;p40"/>
          <p:cNvCxnSpPr>
            <a:endCxn id="1477" idx="3"/>
          </p:cNvCxnSpPr>
          <p:nvPr/>
        </p:nvCxnSpPr>
        <p:spPr>
          <a:xfrm rot="10800000" flipH="1">
            <a:off x="1506476" y="2830541"/>
            <a:ext cx="406200" cy="392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89" name="Google Shape;1489;p40"/>
          <p:cNvCxnSpPr>
            <a:stCxn id="1477" idx="6"/>
            <a:endCxn id="1478" idx="2"/>
          </p:cNvCxnSpPr>
          <p:nvPr/>
        </p:nvCxnSpPr>
        <p:spPr>
          <a:xfrm>
            <a:off x="2245050" y="2717050"/>
            <a:ext cx="292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90" name="Google Shape;1490;p40"/>
          <p:cNvCxnSpPr>
            <a:stCxn id="1478" idx="6"/>
            <a:endCxn id="1479" idx="2"/>
          </p:cNvCxnSpPr>
          <p:nvPr/>
        </p:nvCxnSpPr>
        <p:spPr>
          <a:xfrm>
            <a:off x="2926500" y="2717050"/>
            <a:ext cx="292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91" name="Google Shape;1491;p40"/>
          <p:cNvCxnSpPr>
            <a:stCxn id="1479" idx="6"/>
            <a:endCxn id="1480" idx="2"/>
          </p:cNvCxnSpPr>
          <p:nvPr/>
        </p:nvCxnSpPr>
        <p:spPr>
          <a:xfrm>
            <a:off x="3607950" y="2717050"/>
            <a:ext cx="292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92" name="Google Shape;1492;p40"/>
          <p:cNvCxnSpPr>
            <a:stCxn id="1483" idx="2"/>
            <a:endCxn id="1482" idx="6"/>
          </p:cNvCxnSpPr>
          <p:nvPr/>
        </p:nvCxnSpPr>
        <p:spPr>
          <a:xfrm rot="10800000">
            <a:off x="4289250" y="2155700"/>
            <a:ext cx="292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93" name="Google Shape;1493;p40"/>
          <p:cNvCxnSpPr>
            <a:stCxn id="1482" idx="2"/>
            <a:endCxn id="1481" idx="6"/>
          </p:cNvCxnSpPr>
          <p:nvPr/>
        </p:nvCxnSpPr>
        <p:spPr>
          <a:xfrm rot="10800000">
            <a:off x="3607800" y="2155700"/>
            <a:ext cx="292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94" name="Google Shape;1494;p40"/>
          <p:cNvCxnSpPr>
            <a:stCxn id="1481" idx="3"/>
            <a:endCxn id="1478" idx="7"/>
          </p:cNvCxnSpPr>
          <p:nvPr/>
        </p:nvCxnSpPr>
        <p:spPr>
          <a:xfrm flipH="1">
            <a:off x="2869376" y="2269191"/>
            <a:ext cx="406200" cy="334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95" name="Google Shape;1495;p40"/>
          <p:cNvSpPr/>
          <p:nvPr/>
        </p:nvSpPr>
        <p:spPr>
          <a:xfrm>
            <a:off x="5382350" y="1735725"/>
            <a:ext cx="389400" cy="321000"/>
          </a:xfrm>
          <a:prstGeom prst="ellipse">
            <a:avLst/>
          </a:prstGeom>
          <a:solidFill>
            <a:srgbClr val="C7D3E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496" name="Google Shape;1496;p40"/>
          <p:cNvSpPr txBox="1">
            <a:spLocks noGrp="1"/>
          </p:cNvSpPr>
          <p:nvPr>
            <p:ph type="subTitle" idx="4294967295"/>
          </p:nvPr>
        </p:nvSpPr>
        <p:spPr>
          <a:xfrm>
            <a:off x="5773900" y="2034325"/>
            <a:ext cx="1805100" cy="66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Nodo cambio raíz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497" name="Google Shape;1497;p40"/>
          <p:cNvSpPr/>
          <p:nvPr/>
        </p:nvSpPr>
        <p:spPr>
          <a:xfrm>
            <a:off x="5382350" y="2207875"/>
            <a:ext cx="389400" cy="321000"/>
          </a:xfrm>
          <a:prstGeom prst="ellipse">
            <a:avLst/>
          </a:prstGeom>
          <a:solidFill>
            <a:srgbClr val="93C4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498" name="Google Shape;1498;p40"/>
          <p:cNvSpPr/>
          <p:nvPr/>
        </p:nvSpPr>
        <p:spPr>
          <a:xfrm>
            <a:off x="5382350" y="2680025"/>
            <a:ext cx="389400" cy="321000"/>
          </a:xfrm>
          <a:prstGeom prst="ellipse">
            <a:avLst/>
          </a:prstGeom>
          <a:solidFill>
            <a:srgbClr val="D5A6B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499" name="Google Shape;1499;p40"/>
          <p:cNvSpPr txBox="1">
            <a:spLocks noGrp="1"/>
          </p:cNvSpPr>
          <p:nvPr>
            <p:ph type="subTitle" idx="4294967295"/>
          </p:nvPr>
        </p:nvSpPr>
        <p:spPr>
          <a:xfrm>
            <a:off x="5773900" y="2529075"/>
            <a:ext cx="3193800" cy="66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Nodo cambio complemento rama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500" name="Google Shape;1500;p40"/>
          <p:cNvSpPr/>
          <p:nvPr/>
        </p:nvSpPr>
        <p:spPr>
          <a:xfrm>
            <a:off x="5382350" y="3174575"/>
            <a:ext cx="389400" cy="321000"/>
          </a:xfrm>
          <a:prstGeom prst="ellipse">
            <a:avLst/>
          </a:prstGeom>
          <a:solidFill>
            <a:srgbClr val="B4A7D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501" name="Google Shape;1501;p40"/>
          <p:cNvSpPr txBox="1">
            <a:spLocks noGrp="1"/>
          </p:cNvSpPr>
          <p:nvPr>
            <p:ph type="subTitle" idx="4294967295"/>
          </p:nvPr>
        </p:nvSpPr>
        <p:spPr>
          <a:xfrm>
            <a:off x="5771750" y="3012225"/>
            <a:ext cx="3414600" cy="66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Nodo cambio complemento directo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502" name="Google Shape;1502;p40"/>
          <p:cNvSpPr/>
          <p:nvPr/>
        </p:nvSpPr>
        <p:spPr>
          <a:xfrm>
            <a:off x="5382350" y="3669125"/>
            <a:ext cx="389400" cy="321000"/>
          </a:xfrm>
          <a:prstGeom prst="ellipse">
            <a:avLst/>
          </a:prstGeom>
          <a:solidFill>
            <a:srgbClr val="E691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503" name="Google Shape;1503;p40"/>
          <p:cNvSpPr txBox="1">
            <a:spLocks noGrp="1"/>
          </p:cNvSpPr>
          <p:nvPr>
            <p:ph type="subTitle" idx="4294967295"/>
          </p:nvPr>
        </p:nvSpPr>
        <p:spPr>
          <a:xfrm>
            <a:off x="5619475" y="3548325"/>
            <a:ext cx="1671600" cy="66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Nodo simple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504" name="Google Shape;1504;p40"/>
          <p:cNvSpPr txBox="1">
            <a:spLocks noGrp="1"/>
          </p:cNvSpPr>
          <p:nvPr>
            <p:ph type="subTitle" idx="4294967295"/>
          </p:nvPr>
        </p:nvSpPr>
        <p:spPr>
          <a:xfrm>
            <a:off x="540725" y="4163675"/>
            <a:ext cx="5991600" cy="66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Podemos modelar cada bloque y sabemos cómo conectarlos … 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ctr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Es como jugar Lego!!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505" name="Google Shape;1505;p40"/>
          <p:cNvSpPr txBox="1">
            <a:spLocks noGrp="1"/>
          </p:cNvSpPr>
          <p:nvPr>
            <p:ph type="subTitle" idx="4294967295"/>
          </p:nvPr>
        </p:nvSpPr>
        <p:spPr>
          <a:xfrm>
            <a:off x="7077550" y="489750"/>
            <a:ext cx="2066400" cy="60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4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Criterio de clasificación desarrollado en el marco de este trabajo.</a:t>
            </a:r>
            <a:endParaRPr sz="14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506" name="Google Shape;1506;p40"/>
          <p:cNvSpPr/>
          <p:nvPr/>
        </p:nvSpPr>
        <p:spPr>
          <a:xfrm>
            <a:off x="6852011" y="641441"/>
            <a:ext cx="307185" cy="268458"/>
          </a:xfrm>
          <a:custGeom>
            <a:avLst/>
            <a:gdLst/>
            <a:ahLst/>
            <a:cxnLst/>
            <a:rect l="l" t="t" r="r" b="b"/>
            <a:pathLst>
              <a:path w="16221" h="14176" fill="none" extrusionOk="0">
                <a:moveTo>
                  <a:pt x="16075" y="12665"/>
                </a:moveTo>
                <a:lnTo>
                  <a:pt x="8987" y="488"/>
                </a:lnTo>
                <a:lnTo>
                  <a:pt x="8987" y="488"/>
                </a:lnTo>
                <a:lnTo>
                  <a:pt x="8914" y="390"/>
                </a:lnTo>
                <a:lnTo>
                  <a:pt x="8817" y="293"/>
                </a:lnTo>
                <a:lnTo>
                  <a:pt x="8720" y="196"/>
                </a:lnTo>
                <a:lnTo>
                  <a:pt x="8622" y="123"/>
                </a:lnTo>
                <a:lnTo>
                  <a:pt x="8500" y="74"/>
                </a:lnTo>
                <a:lnTo>
                  <a:pt x="8379" y="25"/>
                </a:lnTo>
                <a:lnTo>
                  <a:pt x="8232" y="1"/>
                </a:lnTo>
                <a:lnTo>
                  <a:pt x="8111" y="1"/>
                </a:lnTo>
                <a:lnTo>
                  <a:pt x="8111" y="1"/>
                </a:lnTo>
                <a:lnTo>
                  <a:pt x="7965" y="1"/>
                </a:lnTo>
                <a:lnTo>
                  <a:pt x="7843" y="25"/>
                </a:lnTo>
                <a:lnTo>
                  <a:pt x="7721" y="74"/>
                </a:lnTo>
                <a:lnTo>
                  <a:pt x="7599" y="123"/>
                </a:lnTo>
                <a:lnTo>
                  <a:pt x="7502" y="196"/>
                </a:lnTo>
                <a:lnTo>
                  <a:pt x="7404" y="293"/>
                </a:lnTo>
                <a:lnTo>
                  <a:pt x="7307" y="390"/>
                </a:lnTo>
                <a:lnTo>
                  <a:pt x="7234" y="488"/>
                </a:lnTo>
                <a:lnTo>
                  <a:pt x="147" y="12665"/>
                </a:lnTo>
                <a:lnTo>
                  <a:pt x="147" y="12665"/>
                </a:lnTo>
                <a:lnTo>
                  <a:pt x="74" y="12787"/>
                </a:lnTo>
                <a:lnTo>
                  <a:pt x="25" y="12909"/>
                </a:lnTo>
                <a:lnTo>
                  <a:pt x="0" y="13031"/>
                </a:lnTo>
                <a:lnTo>
                  <a:pt x="0" y="13177"/>
                </a:lnTo>
                <a:lnTo>
                  <a:pt x="0" y="13177"/>
                </a:lnTo>
                <a:lnTo>
                  <a:pt x="0" y="13299"/>
                </a:lnTo>
                <a:lnTo>
                  <a:pt x="25" y="13420"/>
                </a:lnTo>
                <a:lnTo>
                  <a:pt x="74" y="13567"/>
                </a:lnTo>
                <a:lnTo>
                  <a:pt x="147" y="13688"/>
                </a:lnTo>
                <a:lnTo>
                  <a:pt x="147" y="13688"/>
                </a:lnTo>
                <a:lnTo>
                  <a:pt x="220" y="13786"/>
                </a:lnTo>
                <a:lnTo>
                  <a:pt x="293" y="13883"/>
                </a:lnTo>
                <a:lnTo>
                  <a:pt x="390" y="13981"/>
                </a:lnTo>
                <a:lnTo>
                  <a:pt x="512" y="14054"/>
                </a:lnTo>
                <a:lnTo>
                  <a:pt x="634" y="14102"/>
                </a:lnTo>
                <a:lnTo>
                  <a:pt x="755" y="14151"/>
                </a:lnTo>
                <a:lnTo>
                  <a:pt x="877" y="14175"/>
                </a:lnTo>
                <a:lnTo>
                  <a:pt x="1023" y="14175"/>
                </a:lnTo>
                <a:lnTo>
                  <a:pt x="15198" y="14175"/>
                </a:lnTo>
                <a:lnTo>
                  <a:pt x="15198" y="14175"/>
                </a:lnTo>
                <a:lnTo>
                  <a:pt x="15344" y="14175"/>
                </a:lnTo>
                <a:lnTo>
                  <a:pt x="15466" y="14151"/>
                </a:lnTo>
                <a:lnTo>
                  <a:pt x="15588" y="14102"/>
                </a:lnTo>
                <a:lnTo>
                  <a:pt x="15709" y="14054"/>
                </a:lnTo>
                <a:lnTo>
                  <a:pt x="15831" y="13981"/>
                </a:lnTo>
                <a:lnTo>
                  <a:pt x="15929" y="13883"/>
                </a:lnTo>
                <a:lnTo>
                  <a:pt x="16002" y="13786"/>
                </a:lnTo>
                <a:lnTo>
                  <a:pt x="16075" y="13688"/>
                </a:lnTo>
                <a:lnTo>
                  <a:pt x="16075" y="13688"/>
                </a:lnTo>
                <a:lnTo>
                  <a:pt x="16148" y="13567"/>
                </a:lnTo>
                <a:lnTo>
                  <a:pt x="16197" y="13420"/>
                </a:lnTo>
                <a:lnTo>
                  <a:pt x="16221" y="13299"/>
                </a:lnTo>
                <a:lnTo>
                  <a:pt x="16221" y="13177"/>
                </a:lnTo>
                <a:lnTo>
                  <a:pt x="16221" y="13177"/>
                </a:lnTo>
                <a:lnTo>
                  <a:pt x="16221" y="13031"/>
                </a:lnTo>
                <a:lnTo>
                  <a:pt x="16197" y="12909"/>
                </a:lnTo>
                <a:lnTo>
                  <a:pt x="16148" y="12787"/>
                </a:lnTo>
                <a:lnTo>
                  <a:pt x="16075" y="12665"/>
                </a:lnTo>
                <a:lnTo>
                  <a:pt x="16075" y="12665"/>
                </a:lnTo>
                <a:close/>
                <a:moveTo>
                  <a:pt x="8111" y="12349"/>
                </a:moveTo>
                <a:lnTo>
                  <a:pt x="8111" y="12349"/>
                </a:lnTo>
                <a:lnTo>
                  <a:pt x="7916" y="12324"/>
                </a:lnTo>
                <a:lnTo>
                  <a:pt x="7721" y="12276"/>
                </a:lnTo>
                <a:lnTo>
                  <a:pt x="7575" y="12178"/>
                </a:lnTo>
                <a:lnTo>
                  <a:pt x="7429" y="12057"/>
                </a:lnTo>
                <a:lnTo>
                  <a:pt x="7307" y="11910"/>
                </a:lnTo>
                <a:lnTo>
                  <a:pt x="7210" y="11764"/>
                </a:lnTo>
                <a:lnTo>
                  <a:pt x="7161" y="11569"/>
                </a:lnTo>
                <a:lnTo>
                  <a:pt x="7136" y="11375"/>
                </a:lnTo>
                <a:lnTo>
                  <a:pt x="7136" y="11375"/>
                </a:lnTo>
                <a:lnTo>
                  <a:pt x="7161" y="11180"/>
                </a:lnTo>
                <a:lnTo>
                  <a:pt x="7210" y="11009"/>
                </a:lnTo>
                <a:lnTo>
                  <a:pt x="7307" y="10839"/>
                </a:lnTo>
                <a:lnTo>
                  <a:pt x="7429" y="10693"/>
                </a:lnTo>
                <a:lnTo>
                  <a:pt x="7575" y="10571"/>
                </a:lnTo>
                <a:lnTo>
                  <a:pt x="7721" y="10473"/>
                </a:lnTo>
                <a:lnTo>
                  <a:pt x="7916" y="10425"/>
                </a:lnTo>
                <a:lnTo>
                  <a:pt x="8111" y="10400"/>
                </a:lnTo>
                <a:lnTo>
                  <a:pt x="8111" y="10400"/>
                </a:lnTo>
                <a:lnTo>
                  <a:pt x="8306" y="10425"/>
                </a:lnTo>
                <a:lnTo>
                  <a:pt x="8476" y="10473"/>
                </a:lnTo>
                <a:lnTo>
                  <a:pt x="8646" y="10571"/>
                </a:lnTo>
                <a:lnTo>
                  <a:pt x="8793" y="10693"/>
                </a:lnTo>
                <a:lnTo>
                  <a:pt x="8914" y="10839"/>
                </a:lnTo>
                <a:lnTo>
                  <a:pt x="9012" y="11009"/>
                </a:lnTo>
                <a:lnTo>
                  <a:pt x="9061" y="11180"/>
                </a:lnTo>
                <a:lnTo>
                  <a:pt x="9085" y="11375"/>
                </a:lnTo>
                <a:lnTo>
                  <a:pt x="9085" y="11375"/>
                </a:lnTo>
                <a:lnTo>
                  <a:pt x="9061" y="11569"/>
                </a:lnTo>
                <a:lnTo>
                  <a:pt x="9012" y="11764"/>
                </a:lnTo>
                <a:lnTo>
                  <a:pt x="8914" y="11910"/>
                </a:lnTo>
                <a:lnTo>
                  <a:pt x="8793" y="12057"/>
                </a:lnTo>
                <a:lnTo>
                  <a:pt x="8646" y="12178"/>
                </a:lnTo>
                <a:lnTo>
                  <a:pt x="8476" y="12276"/>
                </a:lnTo>
                <a:lnTo>
                  <a:pt x="8306" y="12324"/>
                </a:lnTo>
                <a:lnTo>
                  <a:pt x="8111" y="12349"/>
                </a:lnTo>
                <a:lnTo>
                  <a:pt x="8111" y="12349"/>
                </a:lnTo>
                <a:close/>
                <a:moveTo>
                  <a:pt x="9231" y="5091"/>
                </a:moveTo>
                <a:lnTo>
                  <a:pt x="8939" y="8915"/>
                </a:lnTo>
                <a:lnTo>
                  <a:pt x="8939" y="8915"/>
                </a:lnTo>
                <a:lnTo>
                  <a:pt x="8914" y="9061"/>
                </a:lnTo>
                <a:lnTo>
                  <a:pt x="8866" y="9207"/>
                </a:lnTo>
                <a:lnTo>
                  <a:pt x="8793" y="9304"/>
                </a:lnTo>
                <a:lnTo>
                  <a:pt x="8695" y="9426"/>
                </a:lnTo>
                <a:lnTo>
                  <a:pt x="8573" y="9499"/>
                </a:lnTo>
                <a:lnTo>
                  <a:pt x="8452" y="9572"/>
                </a:lnTo>
                <a:lnTo>
                  <a:pt x="8330" y="9621"/>
                </a:lnTo>
                <a:lnTo>
                  <a:pt x="8184" y="9621"/>
                </a:lnTo>
                <a:lnTo>
                  <a:pt x="8038" y="9621"/>
                </a:lnTo>
                <a:lnTo>
                  <a:pt x="8038" y="9621"/>
                </a:lnTo>
                <a:lnTo>
                  <a:pt x="7891" y="9621"/>
                </a:lnTo>
                <a:lnTo>
                  <a:pt x="7770" y="9572"/>
                </a:lnTo>
                <a:lnTo>
                  <a:pt x="7648" y="9499"/>
                </a:lnTo>
                <a:lnTo>
                  <a:pt x="7526" y="9426"/>
                </a:lnTo>
                <a:lnTo>
                  <a:pt x="7429" y="9304"/>
                </a:lnTo>
                <a:lnTo>
                  <a:pt x="7356" y="9207"/>
                </a:lnTo>
                <a:lnTo>
                  <a:pt x="7307" y="9061"/>
                </a:lnTo>
                <a:lnTo>
                  <a:pt x="7283" y="8915"/>
                </a:lnTo>
                <a:lnTo>
                  <a:pt x="6990" y="5091"/>
                </a:lnTo>
                <a:lnTo>
                  <a:pt x="6990" y="5091"/>
                </a:lnTo>
                <a:lnTo>
                  <a:pt x="7015" y="4945"/>
                </a:lnTo>
                <a:lnTo>
                  <a:pt x="7039" y="4823"/>
                </a:lnTo>
                <a:lnTo>
                  <a:pt x="7088" y="4701"/>
                </a:lnTo>
                <a:lnTo>
                  <a:pt x="7161" y="4604"/>
                </a:lnTo>
                <a:lnTo>
                  <a:pt x="7258" y="4506"/>
                </a:lnTo>
                <a:lnTo>
                  <a:pt x="7380" y="4433"/>
                </a:lnTo>
                <a:lnTo>
                  <a:pt x="7526" y="4409"/>
                </a:lnTo>
                <a:lnTo>
                  <a:pt x="7648" y="4385"/>
                </a:lnTo>
                <a:lnTo>
                  <a:pt x="8573" y="4385"/>
                </a:lnTo>
                <a:lnTo>
                  <a:pt x="8573" y="4385"/>
                </a:lnTo>
                <a:lnTo>
                  <a:pt x="8695" y="4409"/>
                </a:lnTo>
                <a:lnTo>
                  <a:pt x="8841" y="4433"/>
                </a:lnTo>
                <a:lnTo>
                  <a:pt x="8963" y="4506"/>
                </a:lnTo>
                <a:lnTo>
                  <a:pt x="9061" y="4604"/>
                </a:lnTo>
                <a:lnTo>
                  <a:pt x="9134" y="4701"/>
                </a:lnTo>
                <a:lnTo>
                  <a:pt x="9182" y="4823"/>
                </a:lnTo>
                <a:lnTo>
                  <a:pt x="9207" y="4945"/>
                </a:lnTo>
                <a:lnTo>
                  <a:pt x="9231" y="5091"/>
                </a:lnTo>
                <a:lnTo>
                  <a:pt x="9231" y="5091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1" name="Google Shape;1511;p41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Analizador de redes ferroviarias</a:t>
            </a:r>
            <a:endParaRPr/>
          </a:p>
        </p:txBody>
      </p:sp>
      <p:sp>
        <p:nvSpPr>
          <p:cNvPr id="1512" name="Google Shape;1512;p41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55</a:t>
            </a:fld>
            <a:endParaRPr/>
          </a:p>
        </p:txBody>
      </p:sp>
      <p:sp>
        <p:nvSpPr>
          <p:cNvPr id="1513" name="Google Shape;1513;p41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4" name="Google Shape;1514;p41"/>
          <p:cNvSpPr txBox="1">
            <a:spLocks noGrp="1"/>
          </p:cNvSpPr>
          <p:nvPr>
            <p:ph type="body" idx="1"/>
          </p:nvPr>
        </p:nvSpPr>
        <p:spPr>
          <a:xfrm>
            <a:off x="749375" y="4163675"/>
            <a:ext cx="5782800" cy="66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https://www.youtube.com/watch?v=MFB-p1IhvYs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1515" name="Google Shape;151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5450" y="1463575"/>
            <a:ext cx="6712399" cy="2700100"/>
          </a:xfrm>
          <a:prstGeom prst="rect">
            <a:avLst/>
          </a:prstGeom>
          <a:noFill/>
          <a:ln>
            <a:noFill/>
          </a:ln>
        </p:spPr>
      </p:pic>
      <p:sp>
        <p:nvSpPr>
          <p:cNvPr id="1516" name="Google Shape;1516;p41"/>
          <p:cNvSpPr txBox="1"/>
          <p:nvPr/>
        </p:nvSpPr>
        <p:spPr>
          <a:xfrm>
            <a:off x="6923950" y="615150"/>
            <a:ext cx="2220000" cy="6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Implementado en Python en el marco de este trabajo.</a:t>
            </a:r>
            <a:endParaRPr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517" name="Google Shape;1517;p41"/>
          <p:cNvSpPr/>
          <p:nvPr/>
        </p:nvSpPr>
        <p:spPr>
          <a:xfrm>
            <a:off x="6770361" y="824328"/>
            <a:ext cx="307185" cy="268458"/>
          </a:xfrm>
          <a:custGeom>
            <a:avLst/>
            <a:gdLst/>
            <a:ahLst/>
            <a:cxnLst/>
            <a:rect l="l" t="t" r="r" b="b"/>
            <a:pathLst>
              <a:path w="16221" h="14176" fill="none" extrusionOk="0">
                <a:moveTo>
                  <a:pt x="16075" y="12665"/>
                </a:moveTo>
                <a:lnTo>
                  <a:pt x="8987" y="488"/>
                </a:lnTo>
                <a:lnTo>
                  <a:pt x="8987" y="488"/>
                </a:lnTo>
                <a:lnTo>
                  <a:pt x="8914" y="390"/>
                </a:lnTo>
                <a:lnTo>
                  <a:pt x="8817" y="293"/>
                </a:lnTo>
                <a:lnTo>
                  <a:pt x="8720" y="196"/>
                </a:lnTo>
                <a:lnTo>
                  <a:pt x="8622" y="123"/>
                </a:lnTo>
                <a:lnTo>
                  <a:pt x="8500" y="74"/>
                </a:lnTo>
                <a:lnTo>
                  <a:pt x="8379" y="25"/>
                </a:lnTo>
                <a:lnTo>
                  <a:pt x="8232" y="1"/>
                </a:lnTo>
                <a:lnTo>
                  <a:pt x="8111" y="1"/>
                </a:lnTo>
                <a:lnTo>
                  <a:pt x="8111" y="1"/>
                </a:lnTo>
                <a:lnTo>
                  <a:pt x="7965" y="1"/>
                </a:lnTo>
                <a:lnTo>
                  <a:pt x="7843" y="25"/>
                </a:lnTo>
                <a:lnTo>
                  <a:pt x="7721" y="74"/>
                </a:lnTo>
                <a:lnTo>
                  <a:pt x="7599" y="123"/>
                </a:lnTo>
                <a:lnTo>
                  <a:pt x="7502" y="196"/>
                </a:lnTo>
                <a:lnTo>
                  <a:pt x="7404" y="293"/>
                </a:lnTo>
                <a:lnTo>
                  <a:pt x="7307" y="390"/>
                </a:lnTo>
                <a:lnTo>
                  <a:pt x="7234" y="488"/>
                </a:lnTo>
                <a:lnTo>
                  <a:pt x="147" y="12665"/>
                </a:lnTo>
                <a:lnTo>
                  <a:pt x="147" y="12665"/>
                </a:lnTo>
                <a:lnTo>
                  <a:pt x="74" y="12787"/>
                </a:lnTo>
                <a:lnTo>
                  <a:pt x="25" y="12909"/>
                </a:lnTo>
                <a:lnTo>
                  <a:pt x="0" y="13031"/>
                </a:lnTo>
                <a:lnTo>
                  <a:pt x="0" y="13177"/>
                </a:lnTo>
                <a:lnTo>
                  <a:pt x="0" y="13177"/>
                </a:lnTo>
                <a:lnTo>
                  <a:pt x="0" y="13299"/>
                </a:lnTo>
                <a:lnTo>
                  <a:pt x="25" y="13420"/>
                </a:lnTo>
                <a:lnTo>
                  <a:pt x="74" y="13567"/>
                </a:lnTo>
                <a:lnTo>
                  <a:pt x="147" y="13688"/>
                </a:lnTo>
                <a:lnTo>
                  <a:pt x="147" y="13688"/>
                </a:lnTo>
                <a:lnTo>
                  <a:pt x="220" y="13786"/>
                </a:lnTo>
                <a:lnTo>
                  <a:pt x="293" y="13883"/>
                </a:lnTo>
                <a:lnTo>
                  <a:pt x="390" y="13981"/>
                </a:lnTo>
                <a:lnTo>
                  <a:pt x="512" y="14054"/>
                </a:lnTo>
                <a:lnTo>
                  <a:pt x="634" y="14102"/>
                </a:lnTo>
                <a:lnTo>
                  <a:pt x="755" y="14151"/>
                </a:lnTo>
                <a:lnTo>
                  <a:pt x="877" y="14175"/>
                </a:lnTo>
                <a:lnTo>
                  <a:pt x="1023" y="14175"/>
                </a:lnTo>
                <a:lnTo>
                  <a:pt x="15198" y="14175"/>
                </a:lnTo>
                <a:lnTo>
                  <a:pt x="15198" y="14175"/>
                </a:lnTo>
                <a:lnTo>
                  <a:pt x="15344" y="14175"/>
                </a:lnTo>
                <a:lnTo>
                  <a:pt x="15466" y="14151"/>
                </a:lnTo>
                <a:lnTo>
                  <a:pt x="15588" y="14102"/>
                </a:lnTo>
                <a:lnTo>
                  <a:pt x="15709" y="14054"/>
                </a:lnTo>
                <a:lnTo>
                  <a:pt x="15831" y="13981"/>
                </a:lnTo>
                <a:lnTo>
                  <a:pt x="15929" y="13883"/>
                </a:lnTo>
                <a:lnTo>
                  <a:pt x="16002" y="13786"/>
                </a:lnTo>
                <a:lnTo>
                  <a:pt x="16075" y="13688"/>
                </a:lnTo>
                <a:lnTo>
                  <a:pt x="16075" y="13688"/>
                </a:lnTo>
                <a:lnTo>
                  <a:pt x="16148" y="13567"/>
                </a:lnTo>
                <a:lnTo>
                  <a:pt x="16197" y="13420"/>
                </a:lnTo>
                <a:lnTo>
                  <a:pt x="16221" y="13299"/>
                </a:lnTo>
                <a:lnTo>
                  <a:pt x="16221" y="13177"/>
                </a:lnTo>
                <a:lnTo>
                  <a:pt x="16221" y="13177"/>
                </a:lnTo>
                <a:lnTo>
                  <a:pt x="16221" y="13031"/>
                </a:lnTo>
                <a:lnTo>
                  <a:pt x="16197" y="12909"/>
                </a:lnTo>
                <a:lnTo>
                  <a:pt x="16148" y="12787"/>
                </a:lnTo>
                <a:lnTo>
                  <a:pt x="16075" y="12665"/>
                </a:lnTo>
                <a:lnTo>
                  <a:pt x="16075" y="12665"/>
                </a:lnTo>
                <a:close/>
                <a:moveTo>
                  <a:pt x="8111" y="12349"/>
                </a:moveTo>
                <a:lnTo>
                  <a:pt x="8111" y="12349"/>
                </a:lnTo>
                <a:lnTo>
                  <a:pt x="7916" y="12324"/>
                </a:lnTo>
                <a:lnTo>
                  <a:pt x="7721" y="12276"/>
                </a:lnTo>
                <a:lnTo>
                  <a:pt x="7575" y="12178"/>
                </a:lnTo>
                <a:lnTo>
                  <a:pt x="7429" y="12057"/>
                </a:lnTo>
                <a:lnTo>
                  <a:pt x="7307" y="11910"/>
                </a:lnTo>
                <a:lnTo>
                  <a:pt x="7210" y="11764"/>
                </a:lnTo>
                <a:lnTo>
                  <a:pt x="7161" y="11569"/>
                </a:lnTo>
                <a:lnTo>
                  <a:pt x="7136" y="11375"/>
                </a:lnTo>
                <a:lnTo>
                  <a:pt x="7136" y="11375"/>
                </a:lnTo>
                <a:lnTo>
                  <a:pt x="7161" y="11180"/>
                </a:lnTo>
                <a:lnTo>
                  <a:pt x="7210" y="11009"/>
                </a:lnTo>
                <a:lnTo>
                  <a:pt x="7307" y="10839"/>
                </a:lnTo>
                <a:lnTo>
                  <a:pt x="7429" y="10693"/>
                </a:lnTo>
                <a:lnTo>
                  <a:pt x="7575" y="10571"/>
                </a:lnTo>
                <a:lnTo>
                  <a:pt x="7721" y="10473"/>
                </a:lnTo>
                <a:lnTo>
                  <a:pt x="7916" y="10425"/>
                </a:lnTo>
                <a:lnTo>
                  <a:pt x="8111" y="10400"/>
                </a:lnTo>
                <a:lnTo>
                  <a:pt x="8111" y="10400"/>
                </a:lnTo>
                <a:lnTo>
                  <a:pt x="8306" y="10425"/>
                </a:lnTo>
                <a:lnTo>
                  <a:pt x="8476" y="10473"/>
                </a:lnTo>
                <a:lnTo>
                  <a:pt x="8646" y="10571"/>
                </a:lnTo>
                <a:lnTo>
                  <a:pt x="8793" y="10693"/>
                </a:lnTo>
                <a:lnTo>
                  <a:pt x="8914" y="10839"/>
                </a:lnTo>
                <a:lnTo>
                  <a:pt x="9012" y="11009"/>
                </a:lnTo>
                <a:lnTo>
                  <a:pt x="9061" y="11180"/>
                </a:lnTo>
                <a:lnTo>
                  <a:pt x="9085" y="11375"/>
                </a:lnTo>
                <a:lnTo>
                  <a:pt x="9085" y="11375"/>
                </a:lnTo>
                <a:lnTo>
                  <a:pt x="9061" y="11569"/>
                </a:lnTo>
                <a:lnTo>
                  <a:pt x="9012" y="11764"/>
                </a:lnTo>
                <a:lnTo>
                  <a:pt x="8914" y="11910"/>
                </a:lnTo>
                <a:lnTo>
                  <a:pt x="8793" y="12057"/>
                </a:lnTo>
                <a:lnTo>
                  <a:pt x="8646" y="12178"/>
                </a:lnTo>
                <a:lnTo>
                  <a:pt x="8476" y="12276"/>
                </a:lnTo>
                <a:lnTo>
                  <a:pt x="8306" y="12324"/>
                </a:lnTo>
                <a:lnTo>
                  <a:pt x="8111" y="12349"/>
                </a:lnTo>
                <a:lnTo>
                  <a:pt x="8111" y="12349"/>
                </a:lnTo>
                <a:close/>
                <a:moveTo>
                  <a:pt x="9231" y="5091"/>
                </a:moveTo>
                <a:lnTo>
                  <a:pt x="8939" y="8915"/>
                </a:lnTo>
                <a:lnTo>
                  <a:pt x="8939" y="8915"/>
                </a:lnTo>
                <a:lnTo>
                  <a:pt x="8914" y="9061"/>
                </a:lnTo>
                <a:lnTo>
                  <a:pt x="8866" y="9207"/>
                </a:lnTo>
                <a:lnTo>
                  <a:pt x="8793" y="9304"/>
                </a:lnTo>
                <a:lnTo>
                  <a:pt x="8695" y="9426"/>
                </a:lnTo>
                <a:lnTo>
                  <a:pt x="8573" y="9499"/>
                </a:lnTo>
                <a:lnTo>
                  <a:pt x="8452" y="9572"/>
                </a:lnTo>
                <a:lnTo>
                  <a:pt x="8330" y="9621"/>
                </a:lnTo>
                <a:lnTo>
                  <a:pt x="8184" y="9621"/>
                </a:lnTo>
                <a:lnTo>
                  <a:pt x="8038" y="9621"/>
                </a:lnTo>
                <a:lnTo>
                  <a:pt x="8038" y="9621"/>
                </a:lnTo>
                <a:lnTo>
                  <a:pt x="7891" y="9621"/>
                </a:lnTo>
                <a:lnTo>
                  <a:pt x="7770" y="9572"/>
                </a:lnTo>
                <a:lnTo>
                  <a:pt x="7648" y="9499"/>
                </a:lnTo>
                <a:lnTo>
                  <a:pt x="7526" y="9426"/>
                </a:lnTo>
                <a:lnTo>
                  <a:pt x="7429" y="9304"/>
                </a:lnTo>
                <a:lnTo>
                  <a:pt x="7356" y="9207"/>
                </a:lnTo>
                <a:lnTo>
                  <a:pt x="7307" y="9061"/>
                </a:lnTo>
                <a:lnTo>
                  <a:pt x="7283" y="8915"/>
                </a:lnTo>
                <a:lnTo>
                  <a:pt x="6990" y="5091"/>
                </a:lnTo>
                <a:lnTo>
                  <a:pt x="6990" y="5091"/>
                </a:lnTo>
                <a:lnTo>
                  <a:pt x="7015" y="4945"/>
                </a:lnTo>
                <a:lnTo>
                  <a:pt x="7039" y="4823"/>
                </a:lnTo>
                <a:lnTo>
                  <a:pt x="7088" y="4701"/>
                </a:lnTo>
                <a:lnTo>
                  <a:pt x="7161" y="4604"/>
                </a:lnTo>
                <a:lnTo>
                  <a:pt x="7258" y="4506"/>
                </a:lnTo>
                <a:lnTo>
                  <a:pt x="7380" y="4433"/>
                </a:lnTo>
                <a:lnTo>
                  <a:pt x="7526" y="4409"/>
                </a:lnTo>
                <a:lnTo>
                  <a:pt x="7648" y="4385"/>
                </a:lnTo>
                <a:lnTo>
                  <a:pt x="8573" y="4385"/>
                </a:lnTo>
                <a:lnTo>
                  <a:pt x="8573" y="4385"/>
                </a:lnTo>
                <a:lnTo>
                  <a:pt x="8695" y="4409"/>
                </a:lnTo>
                <a:lnTo>
                  <a:pt x="8841" y="4433"/>
                </a:lnTo>
                <a:lnTo>
                  <a:pt x="8963" y="4506"/>
                </a:lnTo>
                <a:lnTo>
                  <a:pt x="9061" y="4604"/>
                </a:lnTo>
                <a:lnTo>
                  <a:pt x="9134" y="4701"/>
                </a:lnTo>
                <a:lnTo>
                  <a:pt x="9182" y="4823"/>
                </a:lnTo>
                <a:lnTo>
                  <a:pt x="9207" y="4945"/>
                </a:lnTo>
                <a:lnTo>
                  <a:pt x="9231" y="5091"/>
                </a:lnTo>
                <a:lnTo>
                  <a:pt x="9231" y="5091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2" name="Google Shape;1522;p4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Analizador de redes ferroviarias</a:t>
            </a:r>
            <a:endParaRPr/>
          </a:p>
        </p:txBody>
      </p:sp>
      <p:sp>
        <p:nvSpPr>
          <p:cNvPr id="1523" name="Google Shape;1523;p4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56</a:t>
            </a:fld>
            <a:endParaRPr/>
          </a:p>
        </p:txBody>
      </p:sp>
      <p:sp>
        <p:nvSpPr>
          <p:cNvPr id="1524" name="Google Shape;1524;p42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5" name="Google Shape;1525;p42"/>
          <p:cNvSpPr txBox="1"/>
          <p:nvPr/>
        </p:nvSpPr>
        <p:spPr>
          <a:xfrm>
            <a:off x="6923950" y="615150"/>
            <a:ext cx="2220000" cy="6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Implementado en Python en el marco de este trabajo.</a:t>
            </a:r>
            <a:endParaRPr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526" name="Google Shape;1526;p42"/>
          <p:cNvSpPr/>
          <p:nvPr/>
        </p:nvSpPr>
        <p:spPr>
          <a:xfrm>
            <a:off x="6770361" y="824328"/>
            <a:ext cx="307185" cy="268458"/>
          </a:xfrm>
          <a:custGeom>
            <a:avLst/>
            <a:gdLst/>
            <a:ahLst/>
            <a:cxnLst/>
            <a:rect l="l" t="t" r="r" b="b"/>
            <a:pathLst>
              <a:path w="16221" h="14176" fill="none" extrusionOk="0">
                <a:moveTo>
                  <a:pt x="16075" y="12665"/>
                </a:moveTo>
                <a:lnTo>
                  <a:pt x="8987" y="488"/>
                </a:lnTo>
                <a:lnTo>
                  <a:pt x="8987" y="488"/>
                </a:lnTo>
                <a:lnTo>
                  <a:pt x="8914" y="390"/>
                </a:lnTo>
                <a:lnTo>
                  <a:pt x="8817" y="293"/>
                </a:lnTo>
                <a:lnTo>
                  <a:pt x="8720" y="196"/>
                </a:lnTo>
                <a:lnTo>
                  <a:pt x="8622" y="123"/>
                </a:lnTo>
                <a:lnTo>
                  <a:pt x="8500" y="74"/>
                </a:lnTo>
                <a:lnTo>
                  <a:pt x="8379" y="25"/>
                </a:lnTo>
                <a:lnTo>
                  <a:pt x="8232" y="1"/>
                </a:lnTo>
                <a:lnTo>
                  <a:pt x="8111" y="1"/>
                </a:lnTo>
                <a:lnTo>
                  <a:pt x="8111" y="1"/>
                </a:lnTo>
                <a:lnTo>
                  <a:pt x="7965" y="1"/>
                </a:lnTo>
                <a:lnTo>
                  <a:pt x="7843" y="25"/>
                </a:lnTo>
                <a:lnTo>
                  <a:pt x="7721" y="74"/>
                </a:lnTo>
                <a:lnTo>
                  <a:pt x="7599" y="123"/>
                </a:lnTo>
                <a:lnTo>
                  <a:pt x="7502" y="196"/>
                </a:lnTo>
                <a:lnTo>
                  <a:pt x="7404" y="293"/>
                </a:lnTo>
                <a:lnTo>
                  <a:pt x="7307" y="390"/>
                </a:lnTo>
                <a:lnTo>
                  <a:pt x="7234" y="488"/>
                </a:lnTo>
                <a:lnTo>
                  <a:pt x="147" y="12665"/>
                </a:lnTo>
                <a:lnTo>
                  <a:pt x="147" y="12665"/>
                </a:lnTo>
                <a:lnTo>
                  <a:pt x="74" y="12787"/>
                </a:lnTo>
                <a:lnTo>
                  <a:pt x="25" y="12909"/>
                </a:lnTo>
                <a:lnTo>
                  <a:pt x="0" y="13031"/>
                </a:lnTo>
                <a:lnTo>
                  <a:pt x="0" y="13177"/>
                </a:lnTo>
                <a:lnTo>
                  <a:pt x="0" y="13177"/>
                </a:lnTo>
                <a:lnTo>
                  <a:pt x="0" y="13299"/>
                </a:lnTo>
                <a:lnTo>
                  <a:pt x="25" y="13420"/>
                </a:lnTo>
                <a:lnTo>
                  <a:pt x="74" y="13567"/>
                </a:lnTo>
                <a:lnTo>
                  <a:pt x="147" y="13688"/>
                </a:lnTo>
                <a:lnTo>
                  <a:pt x="147" y="13688"/>
                </a:lnTo>
                <a:lnTo>
                  <a:pt x="220" y="13786"/>
                </a:lnTo>
                <a:lnTo>
                  <a:pt x="293" y="13883"/>
                </a:lnTo>
                <a:lnTo>
                  <a:pt x="390" y="13981"/>
                </a:lnTo>
                <a:lnTo>
                  <a:pt x="512" y="14054"/>
                </a:lnTo>
                <a:lnTo>
                  <a:pt x="634" y="14102"/>
                </a:lnTo>
                <a:lnTo>
                  <a:pt x="755" y="14151"/>
                </a:lnTo>
                <a:lnTo>
                  <a:pt x="877" y="14175"/>
                </a:lnTo>
                <a:lnTo>
                  <a:pt x="1023" y="14175"/>
                </a:lnTo>
                <a:lnTo>
                  <a:pt x="15198" y="14175"/>
                </a:lnTo>
                <a:lnTo>
                  <a:pt x="15198" y="14175"/>
                </a:lnTo>
                <a:lnTo>
                  <a:pt x="15344" y="14175"/>
                </a:lnTo>
                <a:lnTo>
                  <a:pt x="15466" y="14151"/>
                </a:lnTo>
                <a:lnTo>
                  <a:pt x="15588" y="14102"/>
                </a:lnTo>
                <a:lnTo>
                  <a:pt x="15709" y="14054"/>
                </a:lnTo>
                <a:lnTo>
                  <a:pt x="15831" y="13981"/>
                </a:lnTo>
                <a:lnTo>
                  <a:pt x="15929" y="13883"/>
                </a:lnTo>
                <a:lnTo>
                  <a:pt x="16002" y="13786"/>
                </a:lnTo>
                <a:lnTo>
                  <a:pt x="16075" y="13688"/>
                </a:lnTo>
                <a:lnTo>
                  <a:pt x="16075" y="13688"/>
                </a:lnTo>
                <a:lnTo>
                  <a:pt x="16148" y="13567"/>
                </a:lnTo>
                <a:lnTo>
                  <a:pt x="16197" y="13420"/>
                </a:lnTo>
                <a:lnTo>
                  <a:pt x="16221" y="13299"/>
                </a:lnTo>
                <a:lnTo>
                  <a:pt x="16221" y="13177"/>
                </a:lnTo>
                <a:lnTo>
                  <a:pt x="16221" y="13177"/>
                </a:lnTo>
                <a:lnTo>
                  <a:pt x="16221" y="13031"/>
                </a:lnTo>
                <a:lnTo>
                  <a:pt x="16197" y="12909"/>
                </a:lnTo>
                <a:lnTo>
                  <a:pt x="16148" y="12787"/>
                </a:lnTo>
                <a:lnTo>
                  <a:pt x="16075" y="12665"/>
                </a:lnTo>
                <a:lnTo>
                  <a:pt x="16075" y="12665"/>
                </a:lnTo>
                <a:close/>
                <a:moveTo>
                  <a:pt x="8111" y="12349"/>
                </a:moveTo>
                <a:lnTo>
                  <a:pt x="8111" y="12349"/>
                </a:lnTo>
                <a:lnTo>
                  <a:pt x="7916" y="12324"/>
                </a:lnTo>
                <a:lnTo>
                  <a:pt x="7721" y="12276"/>
                </a:lnTo>
                <a:lnTo>
                  <a:pt x="7575" y="12178"/>
                </a:lnTo>
                <a:lnTo>
                  <a:pt x="7429" y="12057"/>
                </a:lnTo>
                <a:lnTo>
                  <a:pt x="7307" y="11910"/>
                </a:lnTo>
                <a:lnTo>
                  <a:pt x="7210" y="11764"/>
                </a:lnTo>
                <a:lnTo>
                  <a:pt x="7161" y="11569"/>
                </a:lnTo>
                <a:lnTo>
                  <a:pt x="7136" y="11375"/>
                </a:lnTo>
                <a:lnTo>
                  <a:pt x="7136" y="11375"/>
                </a:lnTo>
                <a:lnTo>
                  <a:pt x="7161" y="11180"/>
                </a:lnTo>
                <a:lnTo>
                  <a:pt x="7210" y="11009"/>
                </a:lnTo>
                <a:lnTo>
                  <a:pt x="7307" y="10839"/>
                </a:lnTo>
                <a:lnTo>
                  <a:pt x="7429" y="10693"/>
                </a:lnTo>
                <a:lnTo>
                  <a:pt x="7575" y="10571"/>
                </a:lnTo>
                <a:lnTo>
                  <a:pt x="7721" y="10473"/>
                </a:lnTo>
                <a:lnTo>
                  <a:pt x="7916" y="10425"/>
                </a:lnTo>
                <a:lnTo>
                  <a:pt x="8111" y="10400"/>
                </a:lnTo>
                <a:lnTo>
                  <a:pt x="8111" y="10400"/>
                </a:lnTo>
                <a:lnTo>
                  <a:pt x="8306" y="10425"/>
                </a:lnTo>
                <a:lnTo>
                  <a:pt x="8476" y="10473"/>
                </a:lnTo>
                <a:lnTo>
                  <a:pt x="8646" y="10571"/>
                </a:lnTo>
                <a:lnTo>
                  <a:pt x="8793" y="10693"/>
                </a:lnTo>
                <a:lnTo>
                  <a:pt x="8914" y="10839"/>
                </a:lnTo>
                <a:lnTo>
                  <a:pt x="9012" y="11009"/>
                </a:lnTo>
                <a:lnTo>
                  <a:pt x="9061" y="11180"/>
                </a:lnTo>
                <a:lnTo>
                  <a:pt x="9085" y="11375"/>
                </a:lnTo>
                <a:lnTo>
                  <a:pt x="9085" y="11375"/>
                </a:lnTo>
                <a:lnTo>
                  <a:pt x="9061" y="11569"/>
                </a:lnTo>
                <a:lnTo>
                  <a:pt x="9012" y="11764"/>
                </a:lnTo>
                <a:lnTo>
                  <a:pt x="8914" y="11910"/>
                </a:lnTo>
                <a:lnTo>
                  <a:pt x="8793" y="12057"/>
                </a:lnTo>
                <a:lnTo>
                  <a:pt x="8646" y="12178"/>
                </a:lnTo>
                <a:lnTo>
                  <a:pt x="8476" y="12276"/>
                </a:lnTo>
                <a:lnTo>
                  <a:pt x="8306" y="12324"/>
                </a:lnTo>
                <a:lnTo>
                  <a:pt x="8111" y="12349"/>
                </a:lnTo>
                <a:lnTo>
                  <a:pt x="8111" y="12349"/>
                </a:lnTo>
                <a:close/>
                <a:moveTo>
                  <a:pt x="9231" y="5091"/>
                </a:moveTo>
                <a:lnTo>
                  <a:pt x="8939" y="8915"/>
                </a:lnTo>
                <a:lnTo>
                  <a:pt x="8939" y="8915"/>
                </a:lnTo>
                <a:lnTo>
                  <a:pt x="8914" y="9061"/>
                </a:lnTo>
                <a:lnTo>
                  <a:pt x="8866" y="9207"/>
                </a:lnTo>
                <a:lnTo>
                  <a:pt x="8793" y="9304"/>
                </a:lnTo>
                <a:lnTo>
                  <a:pt x="8695" y="9426"/>
                </a:lnTo>
                <a:lnTo>
                  <a:pt x="8573" y="9499"/>
                </a:lnTo>
                <a:lnTo>
                  <a:pt x="8452" y="9572"/>
                </a:lnTo>
                <a:lnTo>
                  <a:pt x="8330" y="9621"/>
                </a:lnTo>
                <a:lnTo>
                  <a:pt x="8184" y="9621"/>
                </a:lnTo>
                <a:lnTo>
                  <a:pt x="8038" y="9621"/>
                </a:lnTo>
                <a:lnTo>
                  <a:pt x="8038" y="9621"/>
                </a:lnTo>
                <a:lnTo>
                  <a:pt x="7891" y="9621"/>
                </a:lnTo>
                <a:lnTo>
                  <a:pt x="7770" y="9572"/>
                </a:lnTo>
                <a:lnTo>
                  <a:pt x="7648" y="9499"/>
                </a:lnTo>
                <a:lnTo>
                  <a:pt x="7526" y="9426"/>
                </a:lnTo>
                <a:lnTo>
                  <a:pt x="7429" y="9304"/>
                </a:lnTo>
                <a:lnTo>
                  <a:pt x="7356" y="9207"/>
                </a:lnTo>
                <a:lnTo>
                  <a:pt x="7307" y="9061"/>
                </a:lnTo>
                <a:lnTo>
                  <a:pt x="7283" y="8915"/>
                </a:lnTo>
                <a:lnTo>
                  <a:pt x="6990" y="5091"/>
                </a:lnTo>
                <a:lnTo>
                  <a:pt x="6990" y="5091"/>
                </a:lnTo>
                <a:lnTo>
                  <a:pt x="7015" y="4945"/>
                </a:lnTo>
                <a:lnTo>
                  <a:pt x="7039" y="4823"/>
                </a:lnTo>
                <a:lnTo>
                  <a:pt x="7088" y="4701"/>
                </a:lnTo>
                <a:lnTo>
                  <a:pt x="7161" y="4604"/>
                </a:lnTo>
                <a:lnTo>
                  <a:pt x="7258" y="4506"/>
                </a:lnTo>
                <a:lnTo>
                  <a:pt x="7380" y="4433"/>
                </a:lnTo>
                <a:lnTo>
                  <a:pt x="7526" y="4409"/>
                </a:lnTo>
                <a:lnTo>
                  <a:pt x="7648" y="4385"/>
                </a:lnTo>
                <a:lnTo>
                  <a:pt x="8573" y="4385"/>
                </a:lnTo>
                <a:lnTo>
                  <a:pt x="8573" y="4385"/>
                </a:lnTo>
                <a:lnTo>
                  <a:pt x="8695" y="4409"/>
                </a:lnTo>
                <a:lnTo>
                  <a:pt x="8841" y="4433"/>
                </a:lnTo>
                <a:lnTo>
                  <a:pt x="8963" y="4506"/>
                </a:lnTo>
                <a:lnTo>
                  <a:pt x="9061" y="4604"/>
                </a:lnTo>
                <a:lnTo>
                  <a:pt x="9134" y="4701"/>
                </a:lnTo>
                <a:lnTo>
                  <a:pt x="9182" y="4823"/>
                </a:lnTo>
                <a:lnTo>
                  <a:pt x="9207" y="4945"/>
                </a:lnTo>
                <a:lnTo>
                  <a:pt x="9231" y="5091"/>
                </a:lnTo>
                <a:lnTo>
                  <a:pt x="9231" y="5091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27" name="Google Shape;1527;p42" descr="GICSAFe - Sistema de enclavamientos electrónico" title="[GICSAFe][Analizador de topologias ferroviarias]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58151" y="1345025"/>
            <a:ext cx="5065776" cy="37947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2" name="Google Shape;1532;p43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RISC: el enfoque geográfico</a:t>
            </a:r>
            <a:endParaRPr/>
          </a:p>
        </p:txBody>
      </p:sp>
      <p:sp>
        <p:nvSpPr>
          <p:cNvPr id="1533" name="Google Shape;1533;p43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57</a:t>
            </a:fld>
            <a:endParaRPr/>
          </a:p>
        </p:txBody>
      </p:sp>
      <p:sp>
        <p:nvSpPr>
          <p:cNvPr id="1534" name="Google Shape;1534;p43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5" name="Google Shape;1535;p43"/>
          <p:cNvSpPr txBox="1">
            <a:spLocks noGrp="1"/>
          </p:cNvSpPr>
          <p:nvPr>
            <p:ph type="body" idx="1"/>
          </p:nvPr>
        </p:nvSpPr>
        <p:spPr>
          <a:xfrm>
            <a:off x="5066663" y="4802825"/>
            <a:ext cx="1331400" cy="47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Complejidad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536" name="Google Shape;1536;p43"/>
          <p:cNvSpPr/>
          <p:nvPr/>
        </p:nvSpPr>
        <p:spPr>
          <a:xfrm>
            <a:off x="3028375" y="1917525"/>
            <a:ext cx="1622700" cy="2042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7" name="Google Shape;1537;p43"/>
          <p:cNvSpPr/>
          <p:nvPr/>
        </p:nvSpPr>
        <p:spPr>
          <a:xfrm>
            <a:off x="2470475" y="2174605"/>
            <a:ext cx="558000" cy="2007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8" name="Google Shape;1538;p43"/>
          <p:cNvSpPr/>
          <p:nvPr/>
        </p:nvSpPr>
        <p:spPr>
          <a:xfrm>
            <a:off x="4652386" y="2838739"/>
            <a:ext cx="558000" cy="2007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9" name="Google Shape;1539;p43"/>
          <p:cNvSpPr/>
          <p:nvPr/>
        </p:nvSpPr>
        <p:spPr>
          <a:xfrm>
            <a:off x="2470475" y="2614895"/>
            <a:ext cx="558000" cy="2007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0" name="Google Shape;1540;p43"/>
          <p:cNvSpPr/>
          <p:nvPr/>
        </p:nvSpPr>
        <p:spPr>
          <a:xfrm>
            <a:off x="2470475" y="3055184"/>
            <a:ext cx="558000" cy="2007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1" name="Google Shape;1541;p43"/>
          <p:cNvSpPr/>
          <p:nvPr/>
        </p:nvSpPr>
        <p:spPr>
          <a:xfrm>
            <a:off x="2470475" y="3495473"/>
            <a:ext cx="558000" cy="2007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2" name="Google Shape;1542;p43"/>
          <p:cNvSpPr/>
          <p:nvPr/>
        </p:nvSpPr>
        <p:spPr>
          <a:xfrm>
            <a:off x="4648386" y="2374984"/>
            <a:ext cx="558000" cy="2007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3" name="Google Shape;1543;p43"/>
          <p:cNvSpPr/>
          <p:nvPr/>
        </p:nvSpPr>
        <p:spPr>
          <a:xfrm>
            <a:off x="4652386" y="3302519"/>
            <a:ext cx="558000" cy="2007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4" name="Google Shape;1544;p43"/>
          <p:cNvSpPr/>
          <p:nvPr/>
        </p:nvSpPr>
        <p:spPr>
          <a:xfrm>
            <a:off x="6183525" y="1452575"/>
            <a:ext cx="2108100" cy="274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5" name="Google Shape;1545;p43"/>
          <p:cNvSpPr/>
          <p:nvPr/>
        </p:nvSpPr>
        <p:spPr>
          <a:xfrm>
            <a:off x="5466797" y="1735706"/>
            <a:ext cx="716700" cy="276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6" name="Google Shape;1546;p43"/>
          <p:cNvSpPr/>
          <p:nvPr/>
        </p:nvSpPr>
        <p:spPr>
          <a:xfrm>
            <a:off x="8290552" y="2651851"/>
            <a:ext cx="716700" cy="276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7" name="Google Shape;1547;p43"/>
          <p:cNvSpPr/>
          <p:nvPr/>
        </p:nvSpPr>
        <p:spPr>
          <a:xfrm>
            <a:off x="5466797" y="2343373"/>
            <a:ext cx="716700" cy="276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8" name="Google Shape;1548;p43"/>
          <p:cNvSpPr/>
          <p:nvPr/>
        </p:nvSpPr>
        <p:spPr>
          <a:xfrm>
            <a:off x="5466797" y="2951040"/>
            <a:ext cx="716700" cy="276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9" name="Google Shape;1549;p43"/>
          <p:cNvSpPr/>
          <p:nvPr/>
        </p:nvSpPr>
        <p:spPr>
          <a:xfrm>
            <a:off x="5466797" y="3558707"/>
            <a:ext cx="716700" cy="276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0" name="Google Shape;1550;p43"/>
          <p:cNvSpPr/>
          <p:nvPr/>
        </p:nvSpPr>
        <p:spPr>
          <a:xfrm>
            <a:off x="8290552" y="2011763"/>
            <a:ext cx="716700" cy="276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1" name="Google Shape;1551;p43"/>
          <p:cNvSpPr/>
          <p:nvPr/>
        </p:nvSpPr>
        <p:spPr>
          <a:xfrm>
            <a:off x="8290552" y="3291938"/>
            <a:ext cx="716700" cy="276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2" name="Google Shape;1552;p43"/>
          <p:cNvSpPr/>
          <p:nvPr/>
        </p:nvSpPr>
        <p:spPr>
          <a:xfrm>
            <a:off x="558578" y="2293288"/>
            <a:ext cx="1118400" cy="1344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3" name="Google Shape;1553;p43"/>
          <p:cNvSpPr/>
          <p:nvPr/>
        </p:nvSpPr>
        <p:spPr>
          <a:xfrm>
            <a:off x="169000" y="2462460"/>
            <a:ext cx="389400" cy="1320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4" name="Google Shape;1554;p43"/>
          <p:cNvSpPr/>
          <p:nvPr/>
        </p:nvSpPr>
        <p:spPr>
          <a:xfrm>
            <a:off x="1682682" y="2899520"/>
            <a:ext cx="389400" cy="1320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5" name="Google Shape;1555;p43"/>
          <p:cNvSpPr/>
          <p:nvPr/>
        </p:nvSpPr>
        <p:spPr>
          <a:xfrm>
            <a:off x="169000" y="2752210"/>
            <a:ext cx="389400" cy="1320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6" name="Google Shape;1556;p43"/>
          <p:cNvSpPr/>
          <p:nvPr/>
        </p:nvSpPr>
        <p:spPr>
          <a:xfrm>
            <a:off x="169000" y="3041960"/>
            <a:ext cx="389400" cy="1320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7" name="Google Shape;1557;p43"/>
          <p:cNvSpPr/>
          <p:nvPr/>
        </p:nvSpPr>
        <p:spPr>
          <a:xfrm>
            <a:off x="169000" y="3331710"/>
            <a:ext cx="389400" cy="1320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8" name="Google Shape;1558;p43"/>
          <p:cNvSpPr/>
          <p:nvPr/>
        </p:nvSpPr>
        <p:spPr>
          <a:xfrm>
            <a:off x="1682682" y="2579892"/>
            <a:ext cx="389400" cy="1320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9" name="Google Shape;1559;p43"/>
          <p:cNvSpPr/>
          <p:nvPr/>
        </p:nvSpPr>
        <p:spPr>
          <a:xfrm>
            <a:off x="1682682" y="3219140"/>
            <a:ext cx="389400" cy="1320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0" name="Google Shape;1560;p43"/>
          <p:cNvSpPr/>
          <p:nvPr/>
        </p:nvSpPr>
        <p:spPr>
          <a:xfrm>
            <a:off x="612945" y="3463554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1" name="Google Shape;1561;p43"/>
          <p:cNvSpPr/>
          <p:nvPr/>
        </p:nvSpPr>
        <p:spPr>
          <a:xfrm>
            <a:off x="612938" y="3300317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2" name="Google Shape;1562;p43"/>
          <p:cNvSpPr/>
          <p:nvPr/>
        </p:nvSpPr>
        <p:spPr>
          <a:xfrm>
            <a:off x="763533" y="3300317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3" name="Google Shape;1563;p43"/>
          <p:cNvSpPr/>
          <p:nvPr/>
        </p:nvSpPr>
        <p:spPr>
          <a:xfrm>
            <a:off x="763533" y="3463554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4" name="Google Shape;1564;p43"/>
          <p:cNvSpPr/>
          <p:nvPr/>
        </p:nvSpPr>
        <p:spPr>
          <a:xfrm>
            <a:off x="914121" y="3300317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5" name="Google Shape;1565;p43"/>
          <p:cNvSpPr/>
          <p:nvPr/>
        </p:nvSpPr>
        <p:spPr>
          <a:xfrm>
            <a:off x="612945" y="3137080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6" name="Google Shape;1566;p43"/>
          <p:cNvSpPr/>
          <p:nvPr/>
        </p:nvSpPr>
        <p:spPr>
          <a:xfrm>
            <a:off x="914114" y="3463554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7" name="Google Shape;1567;p43"/>
          <p:cNvSpPr/>
          <p:nvPr/>
        </p:nvSpPr>
        <p:spPr>
          <a:xfrm>
            <a:off x="914121" y="3137080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8" name="Google Shape;1568;p43"/>
          <p:cNvSpPr/>
          <p:nvPr/>
        </p:nvSpPr>
        <p:spPr>
          <a:xfrm>
            <a:off x="763526" y="3137080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9" name="Google Shape;1569;p43"/>
          <p:cNvSpPr/>
          <p:nvPr/>
        </p:nvSpPr>
        <p:spPr>
          <a:xfrm>
            <a:off x="1064709" y="3463554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0" name="Google Shape;1570;p43"/>
          <p:cNvSpPr/>
          <p:nvPr/>
        </p:nvSpPr>
        <p:spPr>
          <a:xfrm>
            <a:off x="1064702" y="3300317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1" name="Google Shape;1571;p43"/>
          <p:cNvSpPr/>
          <p:nvPr/>
        </p:nvSpPr>
        <p:spPr>
          <a:xfrm>
            <a:off x="1215297" y="3300317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2" name="Google Shape;1572;p43"/>
          <p:cNvSpPr/>
          <p:nvPr/>
        </p:nvSpPr>
        <p:spPr>
          <a:xfrm>
            <a:off x="1215297" y="3463554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3" name="Google Shape;1573;p43"/>
          <p:cNvSpPr/>
          <p:nvPr/>
        </p:nvSpPr>
        <p:spPr>
          <a:xfrm>
            <a:off x="1365885" y="3300317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4" name="Google Shape;1574;p43"/>
          <p:cNvSpPr/>
          <p:nvPr/>
        </p:nvSpPr>
        <p:spPr>
          <a:xfrm>
            <a:off x="1064709" y="3137080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5" name="Google Shape;1575;p43"/>
          <p:cNvSpPr/>
          <p:nvPr/>
        </p:nvSpPr>
        <p:spPr>
          <a:xfrm>
            <a:off x="1365878" y="3463554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6" name="Google Shape;1576;p43"/>
          <p:cNvSpPr/>
          <p:nvPr/>
        </p:nvSpPr>
        <p:spPr>
          <a:xfrm>
            <a:off x="1365885" y="3137080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7" name="Google Shape;1577;p43"/>
          <p:cNvSpPr/>
          <p:nvPr/>
        </p:nvSpPr>
        <p:spPr>
          <a:xfrm>
            <a:off x="1215290" y="3137080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8" name="Google Shape;1578;p43"/>
          <p:cNvSpPr/>
          <p:nvPr/>
        </p:nvSpPr>
        <p:spPr>
          <a:xfrm>
            <a:off x="612945" y="2973843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9" name="Google Shape;1579;p43"/>
          <p:cNvSpPr/>
          <p:nvPr/>
        </p:nvSpPr>
        <p:spPr>
          <a:xfrm>
            <a:off x="612938" y="2810606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0" name="Google Shape;1580;p43"/>
          <p:cNvSpPr/>
          <p:nvPr/>
        </p:nvSpPr>
        <p:spPr>
          <a:xfrm>
            <a:off x="763533" y="2810606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1" name="Google Shape;1581;p43"/>
          <p:cNvSpPr/>
          <p:nvPr/>
        </p:nvSpPr>
        <p:spPr>
          <a:xfrm>
            <a:off x="763533" y="2973843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2" name="Google Shape;1582;p43"/>
          <p:cNvSpPr/>
          <p:nvPr/>
        </p:nvSpPr>
        <p:spPr>
          <a:xfrm>
            <a:off x="914121" y="2810606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3" name="Google Shape;1583;p43"/>
          <p:cNvSpPr/>
          <p:nvPr/>
        </p:nvSpPr>
        <p:spPr>
          <a:xfrm>
            <a:off x="612945" y="2647369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4" name="Google Shape;1584;p43"/>
          <p:cNvSpPr/>
          <p:nvPr/>
        </p:nvSpPr>
        <p:spPr>
          <a:xfrm>
            <a:off x="914114" y="2973843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5" name="Google Shape;1585;p43"/>
          <p:cNvSpPr/>
          <p:nvPr/>
        </p:nvSpPr>
        <p:spPr>
          <a:xfrm>
            <a:off x="914121" y="2647369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6" name="Google Shape;1586;p43"/>
          <p:cNvSpPr/>
          <p:nvPr/>
        </p:nvSpPr>
        <p:spPr>
          <a:xfrm>
            <a:off x="763526" y="2647369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7" name="Google Shape;1587;p43"/>
          <p:cNvSpPr/>
          <p:nvPr/>
        </p:nvSpPr>
        <p:spPr>
          <a:xfrm>
            <a:off x="1064709" y="2973843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8" name="Google Shape;1588;p43"/>
          <p:cNvSpPr/>
          <p:nvPr/>
        </p:nvSpPr>
        <p:spPr>
          <a:xfrm>
            <a:off x="1064702" y="2810606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9" name="Google Shape;1589;p43"/>
          <p:cNvSpPr/>
          <p:nvPr/>
        </p:nvSpPr>
        <p:spPr>
          <a:xfrm>
            <a:off x="1215297" y="2810606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0" name="Google Shape;1590;p43"/>
          <p:cNvSpPr/>
          <p:nvPr/>
        </p:nvSpPr>
        <p:spPr>
          <a:xfrm>
            <a:off x="1215297" y="2973843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1" name="Google Shape;1591;p43"/>
          <p:cNvSpPr/>
          <p:nvPr/>
        </p:nvSpPr>
        <p:spPr>
          <a:xfrm>
            <a:off x="1365885" y="2810606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2" name="Google Shape;1592;p43"/>
          <p:cNvSpPr/>
          <p:nvPr/>
        </p:nvSpPr>
        <p:spPr>
          <a:xfrm>
            <a:off x="1064709" y="2647369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3" name="Google Shape;1593;p43"/>
          <p:cNvSpPr/>
          <p:nvPr/>
        </p:nvSpPr>
        <p:spPr>
          <a:xfrm>
            <a:off x="1365878" y="2973843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4" name="Google Shape;1594;p43"/>
          <p:cNvSpPr/>
          <p:nvPr/>
        </p:nvSpPr>
        <p:spPr>
          <a:xfrm>
            <a:off x="1365885" y="2647369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5" name="Google Shape;1595;p43"/>
          <p:cNvSpPr/>
          <p:nvPr/>
        </p:nvSpPr>
        <p:spPr>
          <a:xfrm>
            <a:off x="1215290" y="2647369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6" name="Google Shape;1596;p43"/>
          <p:cNvSpPr/>
          <p:nvPr/>
        </p:nvSpPr>
        <p:spPr>
          <a:xfrm>
            <a:off x="1515200" y="3300317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7" name="Google Shape;1597;p43"/>
          <p:cNvSpPr/>
          <p:nvPr/>
        </p:nvSpPr>
        <p:spPr>
          <a:xfrm>
            <a:off x="1515200" y="3463554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8" name="Google Shape;1598;p43"/>
          <p:cNvSpPr/>
          <p:nvPr/>
        </p:nvSpPr>
        <p:spPr>
          <a:xfrm>
            <a:off x="1515193" y="3137080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9" name="Google Shape;1599;p43"/>
          <p:cNvSpPr/>
          <p:nvPr/>
        </p:nvSpPr>
        <p:spPr>
          <a:xfrm>
            <a:off x="1515200" y="2810606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0" name="Google Shape;1600;p43"/>
          <p:cNvSpPr/>
          <p:nvPr/>
        </p:nvSpPr>
        <p:spPr>
          <a:xfrm>
            <a:off x="1515200" y="2973843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1" name="Google Shape;1601;p43"/>
          <p:cNvSpPr/>
          <p:nvPr/>
        </p:nvSpPr>
        <p:spPr>
          <a:xfrm>
            <a:off x="1515193" y="2647369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2" name="Google Shape;1602;p43"/>
          <p:cNvSpPr/>
          <p:nvPr/>
        </p:nvSpPr>
        <p:spPr>
          <a:xfrm>
            <a:off x="613582" y="2484132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3" name="Google Shape;1603;p43"/>
          <p:cNvSpPr/>
          <p:nvPr/>
        </p:nvSpPr>
        <p:spPr>
          <a:xfrm>
            <a:off x="764170" y="2484132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4" name="Google Shape;1604;p43"/>
          <p:cNvSpPr/>
          <p:nvPr/>
        </p:nvSpPr>
        <p:spPr>
          <a:xfrm>
            <a:off x="914751" y="2484132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5" name="Google Shape;1605;p43"/>
          <p:cNvSpPr/>
          <p:nvPr/>
        </p:nvSpPr>
        <p:spPr>
          <a:xfrm>
            <a:off x="1065346" y="2484132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6" name="Google Shape;1606;p43"/>
          <p:cNvSpPr/>
          <p:nvPr/>
        </p:nvSpPr>
        <p:spPr>
          <a:xfrm>
            <a:off x="1215934" y="2484132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7" name="Google Shape;1607;p43"/>
          <p:cNvSpPr/>
          <p:nvPr/>
        </p:nvSpPr>
        <p:spPr>
          <a:xfrm>
            <a:off x="1366515" y="2484132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8" name="Google Shape;1608;p43"/>
          <p:cNvSpPr/>
          <p:nvPr/>
        </p:nvSpPr>
        <p:spPr>
          <a:xfrm>
            <a:off x="1515837" y="2484132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9" name="Google Shape;1609;p43"/>
          <p:cNvSpPr/>
          <p:nvPr/>
        </p:nvSpPr>
        <p:spPr>
          <a:xfrm>
            <a:off x="614219" y="2320895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0" name="Google Shape;1610;p43"/>
          <p:cNvSpPr/>
          <p:nvPr/>
        </p:nvSpPr>
        <p:spPr>
          <a:xfrm>
            <a:off x="764814" y="2320895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1" name="Google Shape;1611;p43"/>
          <p:cNvSpPr/>
          <p:nvPr/>
        </p:nvSpPr>
        <p:spPr>
          <a:xfrm>
            <a:off x="915402" y="2320895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2" name="Google Shape;1612;p43"/>
          <p:cNvSpPr/>
          <p:nvPr/>
        </p:nvSpPr>
        <p:spPr>
          <a:xfrm>
            <a:off x="1065983" y="2320895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3" name="Google Shape;1613;p43"/>
          <p:cNvSpPr/>
          <p:nvPr/>
        </p:nvSpPr>
        <p:spPr>
          <a:xfrm>
            <a:off x="1216578" y="2320895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4" name="Google Shape;1614;p43"/>
          <p:cNvSpPr/>
          <p:nvPr/>
        </p:nvSpPr>
        <p:spPr>
          <a:xfrm>
            <a:off x="1367166" y="2320895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5" name="Google Shape;1615;p43"/>
          <p:cNvSpPr/>
          <p:nvPr/>
        </p:nvSpPr>
        <p:spPr>
          <a:xfrm>
            <a:off x="1516482" y="2320895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6" name="Google Shape;1616;p43"/>
          <p:cNvSpPr/>
          <p:nvPr/>
        </p:nvSpPr>
        <p:spPr>
          <a:xfrm>
            <a:off x="3105358" y="3783254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7" name="Google Shape;1617;p43"/>
          <p:cNvSpPr/>
          <p:nvPr/>
        </p:nvSpPr>
        <p:spPr>
          <a:xfrm>
            <a:off x="3105351" y="3620017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8" name="Google Shape;1618;p43"/>
          <p:cNvSpPr/>
          <p:nvPr/>
        </p:nvSpPr>
        <p:spPr>
          <a:xfrm>
            <a:off x="3255946" y="3620017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9" name="Google Shape;1619;p43"/>
          <p:cNvSpPr/>
          <p:nvPr/>
        </p:nvSpPr>
        <p:spPr>
          <a:xfrm>
            <a:off x="3255946" y="3783254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0" name="Google Shape;1620;p43"/>
          <p:cNvSpPr/>
          <p:nvPr/>
        </p:nvSpPr>
        <p:spPr>
          <a:xfrm>
            <a:off x="3406534" y="3620017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1" name="Google Shape;1621;p43"/>
          <p:cNvSpPr/>
          <p:nvPr/>
        </p:nvSpPr>
        <p:spPr>
          <a:xfrm>
            <a:off x="3105358" y="3456780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2" name="Google Shape;1622;p43"/>
          <p:cNvSpPr/>
          <p:nvPr/>
        </p:nvSpPr>
        <p:spPr>
          <a:xfrm>
            <a:off x="3406527" y="3783254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3" name="Google Shape;1623;p43"/>
          <p:cNvSpPr/>
          <p:nvPr/>
        </p:nvSpPr>
        <p:spPr>
          <a:xfrm>
            <a:off x="3406534" y="3456780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4" name="Google Shape;1624;p43"/>
          <p:cNvSpPr/>
          <p:nvPr/>
        </p:nvSpPr>
        <p:spPr>
          <a:xfrm>
            <a:off x="3255939" y="3456780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5" name="Google Shape;1625;p43"/>
          <p:cNvSpPr/>
          <p:nvPr/>
        </p:nvSpPr>
        <p:spPr>
          <a:xfrm>
            <a:off x="3557122" y="3783254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6" name="Google Shape;1626;p43"/>
          <p:cNvSpPr/>
          <p:nvPr/>
        </p:nvSpPr>
        <p:spPr>
          <a:xfrm>
            <a:off x="3557115" y="3620017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7" name="Google Shape;1627;p43"/>
          <p:cNvSpPr/>
          <p:nvPr/>
        </p:nvSpPr>
        <p:spPr>
          <a:xfrm>
            <a:off x="3707710" y="3620017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8" name="Google Shape;1628;p43"/>
          <p:cNvSpPr/>
          <p:nvPr/>
        </p:nvSpPr>
        <p:spPr>
          <a:xfrm>
            <a:off x="3707710" y="3783254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9" name="Google Shape;1629;p43"/>
          <p:cNvSpPr/>
          <p:nvPr/>
        </p:nvSpPr>
        <p:spPr>
          <a:xfrm>
            <a:off x="3858298" y="3620017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0" name="Google Shape;1630;p43"/>
          <p:cNvSpPr/>
          <p:nvPr/>
        </p:nvSpPr>
        <p:spPr>
          <a:xfrm>
            <a:off x="3557122" y="3456780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1" name="Google Shape;1631;p43"/>
          <p:cNvSpPr/>
          <p:nvPr/>
        </p:nvSpPr>
        <p:spPr>
          <a:xfrm>
            <a:off x="3858291" y="3783254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2" name="Google Shape;1632;p43"/>
          <p:cNvSpPr/>
          <p:nvPr/>
        </p:nvSpPr>
        <p:spPr>
          <a:xfrm>
            <a:off x="3858298" y="3456780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3" name="Google Shape;1633;p43"/>
          <p:cNvSpPr/>
          <p:nvPr/>
        </p:nvSpPr>
        <p:spPr>
          <a:xfrm>
            <a:off x="3707703" y="3456780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4" name="Google Shape;1634;p43"/>
          <p:cNvSpPr/>
          <p:nvPr/>
        </p:nvSpPr>
        <p:spPr>
          <a:xfrm>
            <a:off x="3105358" y="3293543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5" name="Google Shape;1635;p43"/>
          <p:cNvSpPr/>
          <p:nvPr/>
        </p:nvSpPr>
        <p:spPr>
          <a:xfrm>
            <a:off x="3105351" y="3130306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6" name="Google Shape;1636;p43"/>
          <p:cNvSpPr/>
          <p:nvPr/>
        </p:nvSpPr>
        <p:spPr>
          <a:xfrm>
            <a:off x="3255946" y="3130306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7" name="Google Shape;1637;p43"/>
          <p:cNvSpPr/>
          <p:nvPr/>
        </p:nvSpPr>
        <p:spPr>
          <a:xfrm>
            <a:off x="3255946" y="3293543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8" name="Google Shape;1638;p43"/>
          <p:cNvSpPr/>
          <p:nvPr/>
        </p:nvSpPr>
        <p:spPr>
          <a:xfrm>
            <a:off x="3406534" y="3130306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9" name="Google Shape;1639;p43"/>
          <p:cNvSpPr/>
          <p:nvPr/>
        </p:nvSpPr>
        <p:spPr>
          <a:xfrm>
            <a:off x="3105358" y="2967069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0" name="Google Shape;1640;p43"/>
          <p:cNvSpPr/>
          <p:nvPr/>
        </p:nvSpPr>
        <p:spPr>
          <a:xfrm>
            <a:off x="3406527" y="3293543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1" name="Google Shape;1641;p43"/>
          <p:cNvSpPr/>
          <p:nvPr/>
        </p:nvSpPr>
        <p:spPr>
          <a:xfrm>
            <a:off x="3406534" y="2967069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2" name="Google Shape;1642;p43"/>
          <p:cNvSpPr/>
          <p:nvPr/>
        </p:nvSpPr>
        <p:spPr>
          <a:xfrm>
            <a:off x="3255939" y="2967069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3" name="Google Shape;1643;p43"/>
          <p:cNvSpPr/>
          <p:nvPr/>
        </p:nvSpPr>
        <p:spPr>
          <a:xfrm>
            <a:off x="3557122" y="3293543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4" name="Google Shape;1644;p43"/>
          <p:cNvSpPr/>
          <p:nvPr/>
        </p:nvSpPr>
        <p:spPr>
          <a:xfrm>
            <a:off x="3557115" y="3130306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5" name="Google Shape;1645;p43"/>
          <p:cNvSpPr/>
          <p:nvPr/>
        </p:nvSpPr>
        <p:spPr>
          <a:xfrm>
            <a:off x="3707710" y="3130306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6" name="Google Shape;1646;p43"/>
          <p:cNvSpPr/>
          <p:nvPr/>
        </p:nvSpPr>
        <p:spPr>
          <a:xfrm>
            <a:off x="3707710" y="3293543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7" name="Google Shape;1647;p43"/>
          <p:cNvSpPr/>
          <p:nvPr/>
        </p:nvSpPr>
        <p:spPr>
          <a:xfrm>
            <a:off x="3858298" y="3130306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8" name="Google Shape;1648;p43"/>
          <p:cNvSpPr/>
          <p:nvPr/>
        </p:nvSpPr>
        <p:spPr>
          <a:xfrm>
            <a:off x="3557122" y="2967069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9" name="Google Shape;1649;p43"/>
          <p:cNvSpPr/>
          <p:nvPr/>
        </p:nvSpPr>
        <p:spPr>
          <a:xfrm>
            <a:off x="3858291" y="3293543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0" name="Google Shape;1650;p43"/>
          <p:cNvSpPr/>
          <p:nvPr/>
        </p:nvSpPr>
        <p:spPr>
          <a:xfrm>
            <a:off x="3858298" y="2967069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1" name="Google Shape;1651;p43"/>
          <p:cNvSpPr/>
          <p:nvPr/>
        </p:nvSpPr>
        <p:spPr>
          <a:xfrm>
            <a:off x="3707703" y="2967069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2" name="Google Shape;1652;p43"/>
          <p:cNvSpPr/>
          <p:nvPr/>
        </p:nvSpPr>
        <p:spPr>
          <a:xfrm>
            <a:off x="4007613" y="3620017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3" name="Google Shape;1653;p43"/>
          <p:cNvSpPr/>
          <p:nvPr/>
        </p:nvSpPr>
        <p:spPr>
          <a:xfrm>
            <a:off x="4007613" y="3783254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4" name="Google Shape;1654;p43"/>
          <p:cNvSpPr/>
          <p:nvPr/>
        </p:nvSpPr>
        <p:spPr>
          <a:xfrm>
            <a:off x="4007606" y="3456780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5" name="Google Shape;1655;p43"/>
          <p:cNvSpPr/>
          <p:nvPr/>
        </p:nvSpPr>
        <p:spPr>
          <a:xfrm>
            <a:off x="4007613" y="3130306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6" name="Google Shape;1656;p43"/>
          <p:cNvSpPr/>
          <p:nvPr/>
        </p:nvSpPr>
        <p:spPr>
          <a:xfrm>
            <a:off x="4007613" y="3293543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7" name="Google Shape;1657;p43"/>
          <p:cNvSpPr/>
          <p:nvPr/>
        </p:nvSpPr>
        <p:spPr>
          <a:xfrm>
            <a:off x="4007606" y="2967069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8" name="Google Shape;1658;p43"/>
          <p:cNvSpPr/>
          <p:nvPr/>
        </p:nvSpPr>
        <p:spPr>
          <a:xfrm>
            <a:off x="3105994" y="2803832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9" name="Google Shape;1659;p43"/>
          <p:cNvSpPr/>
          <p:nvPr/>
        </p:nvSpPr>
        <p:spPr>
          <a:xfrm>
            <a:off x="3256582" y="2803832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0" name="Google Shape;1660;p43"/>
          <p:cNvSpPr/>
          <p:nvPr/>
        </p:nvSpPr>
        <p:spPr>
          <a:xfrm>
            <a:off x="3407163" y="2803832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1" name="Google Shape;1661;p43"/>
          <p:cNvSpPr/>
          <p:nvPr/>
        </p:nvSpPr>
        <p:spPr>
          <a:xfrm>
            <a:off x="3557758" y="2803832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2" name="Google Shape;1662;p43"/>
          <p:cNvSpPr/>
          <p:nvPr/>
        </p:nvSpPr>
        <p:spPr>
          <a:xfrm>
            <a:off x="3708346" y="2803832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3" name="Google Shape;1663;p43"/>
          <p:cNvSpPr/>
          <p:nvPr/>
        </p:nvSpPr>
        <p:spPr>
          <a:xfrm>
            <a:off x="3858927" y="2803832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4" name="Google Shape;1664;p43"/>
          <p:cNvSpPr/>
          <p:nvPr/>
        </p:nvSpPr>
        <p:spPr>
          <a:xfrm>
            <a:off x="4008249" y="2803832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5" name="Google Shape;1665;p43"/>
          <p:cNvSpPr/>
          <p:nvPr/>
        </p:nvSpPr>
        <p:spPr>
          <a:xfrm>
            <a:off x="3106632" y="2640595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6" name="Google Shape;1666;p43"/>
          <p:cNvSpPr/>
          <p:nvPr/>
        </p:nvSpPr>
        <p:spPr>
          <a:xfrm>
            <a:off x="3257227" y="2640595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7" name="Google Shape;1667;p43"/>
          <p:cNvSpPr/>
          <p:nvPr/>
        </p:nvSpPr>
        <p:spPr>
          <a:xfrm>
            <a:off x="3407815" y="2640595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8" name="Google Shape;1668;p43"/>
          <p:cNvSpPr/>
          <p:nvPr/>
        </p:nvSpPr>
        <p:spPr>
          <a:xfrm>
            <a:off x="3558396" y="2640595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9" name="Google Shape;1669;p43"/>
          <p:cNvSpPr/>
          <p:nvPr/>
        </p:nvSpPr>
        <p:spPr>
          <a:xfrm>
            <a:off x="3708991" y="2640595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0" name="Google Shape;1670;p43"/>
          <p:cNvSpPr/>
          <p:nvPr/>
        </p:nvSpPr>
        <p:spPr>
          <a:xfrm>
            <a:off x="3859579" y="2640595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1" name="Google Shape;1671;p43"/>
          <p:cNvSpPr/>
          <p:nvPr/>
        </p:nvSpPr>
        <p:spPr>
          <a:xfrm>
            <a:off x="4008894" y="2640595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2" name="Google Shape;1672;p43"/>
          <p:cNvSpPr/>
          <p:nvPr/>
        </p:nvSpPr>
        <p:spPr>
          <a:xfrm>
            <a:off x="4158233" y="3790479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3" name="Google Shape;1673;p43"/>
          <p:cNvSpPr/>
          <p:nvPr/>
        </p:nvSpPr>
        <p:spPr>
          <a:xfrm>
            <a:off x="4158226" y="3627242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4" name="Google Shape;1674;p43"/>
          <p:cNvSpPr/>
          <p:nvPr/>
        </p:nvSpPr>
        <p:spPr>
          <a:xfrm>
            <a:off x="4308821" y="3627242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5" name="Google Shape;1675;p43"/>
          <p:cNvSpPr/>
          <p:nvPr/>
        </p:nvSpPr>
        <p:spPr>
          <a:xfrm>
            <a:off x="4308821" y="3790479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6" name="Google Shape;1676;p43"/>
          <p:cNvSpPr/>
          <p:nvPr/>
        </p:nvSpPr>
        <p:spPr>
          <a:xfrm>
            <a:off x="4459409" y="3627242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7" name="Google Shape;1677;p43"/>
          <p:cNvSpPr/>
          <p:nvPr/>
        </p:nvSpPr>
        <p:spPr>
          <a:xfrm>
            <a:off x="4158233" y="3464005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8" name="Google Shape;1678;p43"/>
          <p:cNvSpPr/>
          <p:nvPr/>
        </p:nvSpPr>
        <p:spPr>
          <a:xfrm>
            <a:off x="4459402" y="3790479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9" name="Google Shape;1679;p43"/>
          <p:cNvSpPr/>
          <p:nvPr/>
        </p:nvSpPr>
        <p:spPr>
          <a:xfrm>
            <a:off x="4459409" y="3464005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0" name="Google Shape;1680;p43"/>
          <p:cNvSpPr/>
          <p:nvPr/>
        </p:nvSpPr>
        <p:spPr>
          <a:xfrm>
            <a:off x="4308814" y="3464005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1" name="Google Shape;1681;p43"/>
          <p:cNvSpPr/>
          <p:nvPr/>
        </p:nvSpPr>
        <p:spPr>
          <a:xfrm>
            <a:off x="4158233" y="3300768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2" name="Google Shape;1682;p43"/>
          <p:cNvSpPr/>
          <p:nvPr/>
        </p:nvSpPr>
        <p:spPr>
          <a:xfrm>
            <a:off x="4158226" y="3137531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3" name="Google Shape;1683;p43"/>
          <p:cNvSpPr/>
          <p:nvPr/>
        </p:nvSpPr>
        <p:spPr>
          <a:xfrm>
            <a:off x="4308821" y="3137531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4" name="Google Shape;1684;p43"/>
          <p:cNvSpPr/>
          <p:nvPr/>
        </p:nvSpPr>
        <p:spPr>
          <a:xfrm>
            <a:off x="4308821" y="3300768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5" name="Google Shape;1685;p43"/>
          <p:cNvSpPr/>
          <p:nvPr/>
        </p:nvSpPr>
        <p:spPr>
          <a:xfrm>
            <a:off x="4459409" y="3137531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6" name="Google Shape;1686;p43"/>
          <p:cNvSpPr/>
          <p:nvPr/>
        </p:nvSpPr>
        <p:spPr>
          <a:xfrm>
            <a:off x="4158233" y="2974294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7" name="Google Shape;1687;p43"/>
          <p:cNvSpPr/>
          <p:nvPr/>
        </p:nvSpPr>
        <p:spPr>
          <a:xfrm>
            <a:off x="4459402" y="3300768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8" name="Google Shape;1688;p43"/>
          <p:cNvSpPr/>
          <p:nvPr/>
        </p:nvSpPr>
        <p:spPr>
          <a:xfrm>
            <a:off x="4459409" y="2974294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9" name="Google Shape;1689;p43"/>
          <p:cNvSpPr/>
          <p:nvPr/>
        </p:nvSpPr>
        <p:spPr>
          <a:xfrm>
            <a:off x="4308814" y="2974294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0" name="Google Shape;1690;p43"/>
          <p:cNvSpPr/>
          <p:nvPr/>
        </p:nvSpPr>
        <p:spPr>
          <a:xfrm>
            <a:off x="4158869" y="2811057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1" name="Google Shape;1691;p43"/>
          <p:cNvSpPr/>
          <p:nvPr/>
        </p:nvSpPr>
        <p:spPr>
          <a:xfrm>
            <a:off x="4309457" y="2811057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2" name="Google Shape;1692;p43"/>
          <p:cNvSpPr/>
          <p:nvPr/>
        </p:nvSpPr>
        <p:spPr>
          <a:xfrm>
            <a:off x="4460038" y="2811057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3" name="Google Shape;1693;p43"/>
          <p:cNvSpPr/>
          <p:nvPr/>
        </p:nvSpPr>
        <p:spPr>
          <a:xfrm>
            <a:off x="4159507" y="2647820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4" name="Google Shape;1694;p43"/>
          <p:cNvSpPr/>
          <p:nvPr/>
        </p:nvSpPr>
        <p:spPr>
          <a:xfrm>
            <a:off x="4310102" y="2647820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5" name="Google Shape;1695;p43"/>
          <p:cNvSpPr/>
          <p:nvPr/>
        </p:nvSpPr>
        <p:spPr>
          <a:xfrm>
            <a:off x="4460690" y="2647820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6" name="Google Shape;1696;p43"/>
          <p:cNvSpPr/>
          <p:nvPr/>
        </p:nvSpPr>
        <p:spPr>
          <a:xfrm>
            <a:off x="3097358" y="2470144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7" name="Google Shape;1697;p43"/>
          <p:cNvSpPr/>
          <p:nvPr/>
        </p:nvSpPr>
        <p:spPr>
          <a:xfrm>
            <a:off x="3398534" y="2470144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8" name="Google Shape;1698;p43"/>
          <p:cNvSpPr/>
          <p:nvPr/>
        </p:nvSpPr>
        <p:spPr>
          <a:xfrm>
            <a:off x="3247939" y="2470144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9" name="Google Shape;1699;p43"/>
          <p:cNvSpPr/>
          <p:nvPr/>
        </p:nvSpPr>
        <p:spPr>
          <a:xfrm>
            <a:off x="3549122" y="2470144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0" name="Google Shape;1700;p43"/>
          <p:cNvSpPr/>
          <p:nvPr/>
        </p:nvSpPr>
        <p:spPr>
          <a:xfrm>
            <a:off x="3850298" y="2470144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1" name="Google Shape;1701;p43"/>
          <p:cNvSpPr/>
          <p:nvPr/>
        </p:nvSpPr>
        <p:spPr>
          <a:xfrm>
            <a:off x="3699703" y="2470144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2" name="Google Shape;1702;p43"/>
          <p:cNvSpPr/>
          <p:nvPr/>
        </p:nvSpPr>
        <p:spPr>
          <a:xfrm>
            <a:off x="3999606" y="2470144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3" name="Google Shape;1703;p43"/>
          <p:cNvSpPr/>
          <p:nvPr/>
        </p:nvSpPr>
        <p:spPr>
          <a:xfrm>
            <a:off x="3097994" y="2306907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4" name="Google Shape;1704;p43"/>
          <p:cNvSpPr/>
          <p:nvPr/>
        </p:nvSpPr>
        <p:spPr>
          <a:xfrm>
            <a:off x="3248582" y="2306907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5" name="Google Shape;1705;p43"/>
          <p:cNvSpPr/>
          <p:nvPr/>
        </p:nvSpPr>
        <p:spPr>
          <a:xfrm>
            <a:off x="3399163" y="2306907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6" name="Google Shape;1706;p43"/>
          <p:cNvSpPr/>
          <p:nvPr/>
        </p:nvSpPr>
        <p:spPr>
          <a:xfrm>
            <a:off x="3549758" y="2306907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7" name="Google Shape;1707;p43"/>
          <p:cNvSpPr/>
          <p:nvPr/>
        </p:nvSpPr>
        <p:spPr>
          <a:xfrm>
            <a:off x="3700346" y="2306907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8" name="Google Shape;1708;p43"/>
          <p:cNvSpPr/>
          <p:nvPr/>
        </p:nvSpPr>
        <p:spPr>
          <a:xfrm>
            <a:off x="3850927" y="2306907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9" name="Google Shape;1709;p43"/>
          <p:cNvSpPr/>
          <p:nvPr/>
        </p:nvSpPr>
        <p:spPr>
          <a:xfrm>
            <a:off x="4000249" y="2306907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0" name="Google Shape;1710;p43"/>
          <p:cNvSpPr/>
          <p:nvPr/>
        </p:nvSpPr>
        <p:spPr>
          <a:xfrm>
            <a:off x="3098632" y="2143670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1" name="Google Shape;1711;p43"/>
          <p:cNvSpPr/>
          <p:nvPr/>
        </p:nvSpPr>
        <p:spPr>
          <a:xfrm>
            <a:off x="3249227" y="2143670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2" name="Google Shape;1712;p43"/>
          <p:cNvSpPr/>
          <p:nvPr/>
        </p:nvSpPr>
        <p:spPr>
          <a:xfrm>
            <a:off x="3399815" y="2143670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3" name="Google Shape;1713;p43"/>
          <p:cNvSpPr/>
          <p:nvPr/>
        </p:nvSpPr>
        <p:spPr>
          <a:xfrm>
            <a:off x="3550396" y="2143670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4" name="Google Shape;1714;p43"/>
          <p:cNvSpPr/>
          <p:nvPr/>
        </p:nvSpPr>
        <p:spPr>
          <a:xfrm>
            <a:off x="3700991" y="2143670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5" name="Google Shape;1715;p43"/>
          <p:cNvSpPr/>
          <p:nvPr/>
        </p:nvSpPr>
        <p:spPr>
          <a:xfrm>
            <a:off x="3851579" y="2143670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6" name="Google Shape;1716;p43"/>
          <p:cNvSpPr/>
          <p:nvPr/>
        </p:nvSpPr>
        <p:spPr>
          <a:xfrm>
            <a:off x="4000894" y="2143670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7" name="Google Shape;1717;p43"/>
          <p:cNvSpPr/>
          <p:nvPr/>
        </p:nvSpPr>
        <p:spPr>
          <a:xfrm>
            <a:off x="4150233" y="2477369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8" name="Google Shape;1718;p43"/>
          <p:cNvSpPr/>
          <p:nvPr/>
        </p:nvSpPr>
        <p:spPr>
          <a:xfrm>
            <a:off x="4451409" y="2477369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9" name="Google Shape;1719;p43"/>
          <p:cNvSpPr/>
          <p:nvPr/>
        </p:nvSpPr>
        <p:spPr>
          <a:xfrm>
            <a:off x="4300814" y="2477369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0" name="Google Shape;1720;p43"/>
          <p:cNvSpPr/>
          <p:nvPr/>
        </p:nvSpPr>
        <p:spPr>
          <a:xfrm>
            <a:off x="4150869" y="2314132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1" name="Google Shape;1721;p43"/>
          <p:cNvSpPr/>
          <p:nvPr/>
        </p:nvSpPr>
        <p:spPr>
          <a:xfrm>
            <a:off x="4301457" y="2314132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2" name="Google Shape;1722;p43"/>
          <p:cNvSpPr/>
          <p:nvPr/>
        </p:nvSpPr>
        <p:spPr>
          <a:xfrm>
            <a:off x="4452038" y="2314132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3" name="Google Shape;1723;p43"/>
          <p:cNvSpPr/>
          <p:nvPr/>
        </p:nvSpPr>
        <p:spPr>
          <a:xfrm>
            <a:off x="4151507" y="2150895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4" name="Google Shape;1724;p43"/>
          <p:cNvSpPr/>
          <p:nvPr/>
        </p:nvSpPr>
        <p:spPr>
          <a:xfrm>
            <a:off x="4302102" y="2150895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5" name="Google Shape;1725;p43"/>
          <p:cNvSpPr/>
          <p:nvPr/>
        </p:nvSpPr>
        <p:spPr>
          <a:xfrm>
            <a:off x="4452690" y="2150895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6" name="Google Shape;1726;p43"/>
          <p:cNvSpPr/>
          <p:nvPr/>
        </p:nvSpPr>
        <p:spPr>
          <a:xfrm>
            <a:off x="3097458" y="1981844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7" name="Google Shape;1727;p43"/>
          <p:cNvSpPr/>
          <p:nvPr/>
        </p:nvSpPr>
        <p:spPr>
          <a:xfrm>
            <a:off x="3398634" y="1981844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8" name="Google Shape;1728;p43"/>
          <p:cNvSpPr/>
          <p:nvPr/>
        </p:nvSpPr>
        <p:spPr>
          <a:xfrm>
            <a:off x="3248039" y="1981844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9" name="Google Shape;1729;p43"/>
          <p:cNvSpPr/>
          <p:nvPr/>
        </p:nvSpPr>
        <p:spPr>
          <a:xfrm>
            <a:off x="3549222" y="1981844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0" name="Google Shape;1730;p43"/>
          <p:cNvSpPr/>
          <p:nvPr/>
        </p:nvSpPr>
        <p:spPr>
          <a:xfrm>
            <a:off x="3850398" y="1981844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1" name="Google Shape;1731;p43"/>
          <p:cNvSpPr/>
          <p:nvPr/>
        </p:nvSpPr>
        <p:spPr>
          <a:xfrm>
            <a:off x="3699803" y="1981844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2" name="Google Shape;1732;p43"/>
          <p:cNvSpPr/>
          <p:nvPr/>
        </p:nvSpPr>
        <p:spPr>
          <a:xfrm>
            <a:off x="3999706" y="1981844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3" name="Google Shape;1733;p43"/>
          <p:cNvSpPr/>
          <p:nvPr/>
        </p:nvSpPr>
        <p:spPr>
          <a:xfrm>
            <a:off x="4150333" y="1989069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4" name="Google Shape;1734;p43"/>
          <p:cNvSpPr/>
          <p:nvPr/>
        </p:nvSpPr>
        <p:spPr>
          <a:xfrm>
            <a:off x="4451509" y="1989069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5" name="Google Shape;1735;p43"/>
          <p:cNvSpPr/>
          <p:nvPr/>
        </p:nvSpPr>
        <p:spPr>
          <a:xfrm>
            <a:off x="4300914" y="1989069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6" name="Google Shape;1736;p43"/>
          <p:cNvSpPr/>
          <p:nvPr/>
        </p:nvSpPr>
        <p:spPr>
          <a:xfrm>
            <a:off x="6272433" y="3986616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7" name="Google Shape;1737;p43"/>
          <p:cNvSpPr/>
          <p:nvPr/>
        </p:nvSpPr>
        <p:spPr>
          <a:xfrm>
            <a:off x="6272426" y="3823379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8" name="Google Shape;1738;p43"/>
          <p:cNvSpPr/>
          <p:nvPr/>
        </p:nvSpPr>
        <p:spPr>
          <a:xfrm>
            <a:off x="6423021" y="3823379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9" name="Google Shape;1739;p43"/>
          <p:cNvSpPr/>
          <p:nvPr/>
        </p:nvSpPr>
        <p:spPr>
          <a:xfrm>
            <a:off x="6423021" y="3986616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0" name="Google Shape;1740;p43"/>
          <p:cNvSpPr/>
          <p:nvPr/>
        </p:nvSpPr>
        <p:spPr>
          <a:xfrm>
            <a:off x="6573609" y="3823379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1" name="Google Shape;1741;p43"/>
          <p:cNvSpPr/>
          <p:nvPr/>
        </p:nvSpPr>
        <p:spPr>
          <a:xfrm>
            <a:off x="6272433" y="3660142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2" name="Google Shape;1742;p43"/>
          <p:cNvSpPr/>
          <p:nvPr/>
        </p:nvSpPr>
        <p:spPr>
          <a:xfrm>
            <a:off x="6573602" y="3986616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3" name="Google Shape;1743;p43"/>
          <p:cNvSpPr/>
          <p:nvPr/>
        </p:nvSpPr>
        <p:spPr>
          <a:xfrm>
            <a:off x="6573609" y="3660142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4" name="Google Shape;1744;p43"/>
          <p:cNvSpPr/>
          <p:nvPr/>
        </p:nvSpPr>
        <p:spPr>
          <a:xfrm>
            <a:off x="6423014" y="3660142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5" name="Google Shape;1745;p43"/>
          <p:cNvSpPr/>
          <p:nvPr/>
        </p:nvSpPr>
        <p:spPr>
          <a:xfrm>
            <a:off x="6724197" y="3986616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6" name="Google Shape;1746;p43"/>
          <p:cNvSpPr/>
          <p:nvPr/>
        </p:nvSpPr>
        <p:spPr>
          <a:xfrm>
            <a:off x="6724190" y="3823379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7" name="Google Shape;1747;p43"/>
          <p:cNvSpPr/>
          <p:nvPr/>
        </p:nvSpPr>
        <p:spPr>
          <a:xfrm>
            <a:off x="6874785" y="3823379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8" name="Google Shape;1748;p43"/>
          <p:cNvSpPr/>
          <p:nvPr/>
        </p:nvSpPr>
        <p:spPr>
          <a:xfrm>
            <a:off x="6874785" y="3986616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9" name="Google Shape;1749;p43"/>
          <p:cNvSpPr/>
          <p:nvPr/>
        </p:nvSpPr>
        <p:spPr>
          <a:xfrm>
            <a:off x="7025373" y="3823379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0" name="Google Shape;1750;p43"/>
          <p:cNvSpPr/>
          <p:nvPr/>
        </p:nvSpPr>
        <p:spPr>
          <a:xfrm>
            <a:off x="6724197" y="3660142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1" name="Google Shape;1751;p43"/>
          <p:cNvSpPr/>
          <p:nvPr/>
        </p:nvSpPr>
        <p:spPr>
          <a:xfrm>
            <a:off x="7025366" y="3986616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2" name="Google Shape;1752;p43"/>
          <p:cNvSpPr/>
          <p:nvPr/>
        </p:nvSpPr>
        <p:spPr>
          <a:xfrm>
            <a:off x="7025373" y="3660142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3" name="Google Shape;1753;p43"/>
          <p:cNvSpPr/>
          <p:nvPr/>
        </p:nvSpPr>
        <p:spPr>
          <a:xfrm>
            <a:off x="6874778" y="3660142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4" name="Google Shape;1754;p43"/>
          <p:cNvSpPr/>
          <p:nvPr/>
        </p:nvSpPr>
        <p:spPr>
          <a:xfrm>
            <a:off x="6272433" y="3496905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5" name="Google Shape;1755;p43"/>
          <p:cNvSpPr/>
          <p:nvPr/>
        </p:nvSpPr>
        <p:spPr>
          <a:xfrm>
            <a:off x="6272426" y="3333668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6" name="Google Shape;1756;p43"/>
          <p:cNvSpPr/>
          <p:nvPr/>
        </p:nvSpPr>
        <p:spPr>
          <a:xfrm>
            <a:off x="6423021" y="3333668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7" name="Google Shape;1757;p43"/>
          <p:cNvSpPr/>
          <p:nvPr/>
        </p:nvSpPr>
        <p:spPr>
          <a:xfrm>
            <a:off x="6423021" y="3496905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8" name="Google Shape;1758;p43"/>
          <p:cNvSpPr/>
          <p:nvPr/>
        </p:nvSpPr>
        <p:spPr>
          <a:xfrm>
            <a:off x="6573609" y="3333668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9" name="Google Shape;1759;p43"/>
          <p:cNvSpPr/>
          <p:nvPr/>
        </p:nvSpPr>
        <p:spPr>
          <a:xfrm>
            <a:off x="6272433" y="3170431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0" name="Google Shape;1760;p43"/>
          <p:cNvSpPr/>
          <p:nvPr/>
        </p:nvSpPr>
        <p:spPr>
          <a:xfrm>
            <a:off x="6573602" y="3496905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1" name="Google Shape;1761;p43"/>
          <p:cNvSpPr/>
          <p:nvPr/>
        </p:nvSpPr>
        <p:spPr>
          <a:xfrm>
            <a:off x="6573609" y="3170431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2" name="Google Shape;1762;p43"/>
          <p:cNvSpPr/>
          <p:nvPr/>
        </p:nvSpPr>
        <p:spPr>
          <a:xfrm>
            <a:off x="6423014" y="3170431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3" name="Google Shape;1763;p43"/>
          <p:cNvSpPr/>
          <p:nvPr/>
        </p:nvSpPr>
        <p:spPr>
          <a:xfrm>
            <a:off x="6724197" y="3496905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4" name="Google Shape;1764;p43"/>
          <p:cNvSpPr/>
          <p:nvPr/>
        </p:nvSpPr>
        <p:spPr>
          <a:xfrm>
            <a:off x="6724190" y="3333668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5" name="Google Shape;1765;p43"/>
          <p:cNvSpPr/>
          <p:nvPr/>
        </p:nvSpPr>
        <p:spPr>
          <a:xfrm>
            <a:off x="6874785" y="3333668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6" name="Google Shape;1766;p43"/>
          <p:cNvSpPr/>
          <p:nvPr/>
        </p:nvSpPr>
        <p:spPr>
          <a:xfrm>
            <a:off x="6874785" y="3496905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7" name="Google Shape;1767;p43"/>
          <p:cNvSpPr/>
          <p:nvPr/>
        </p:nvSpPr>
        <p:spPr>
          <a:xfrm>
            <a:off x="7025373" y="3333668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8" name="Google Shape;1768;p43"/>
          <p:cNvSpPr/>
          <p:nvPr/>
        </p:nvSpPr>
        <p:spPr>
          <a:xfrm>
            <a:off x="6724197" y="3170431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9" name="Google Shape;1769;p43"/>
          <p:cNvSpPr/>
          <p:nvPr/>
        </p:nvSpPr>
        <p:spPr>
          <a:xfrm>
            <a:off x="7025366" y="3496905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0" name="Google Shape;1770;p43"/>
          <p:cNvSpPr/>
          <p:nvPr/>
        </p:nvSpPr>
        <p:spPr>
          <a:xfrm>
            <a:off x="7025373" y="3170431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1" name="Google Shape;1771;p43"/>
          <p:cNvSpPr/>
          <p:nvPr/>
        </p:nvSpPr>
        <p:spPr>
          <a:xfrm>
            <a:off x="6874778" y="3170431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2" name="Google Shape;1772;p43"/>
          <p:cNvSpPr/>
          <p:nvPr/>
        </p:nvSpPr>
        <p:spPr>
          <a:xfrm>
            <a:off x="7174688" y="3823379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3" name="Google Shape;1773;p43"/>
          <p:cNvSpPr/>
          <p:nvPr/>
        </p:nvSpPr>
        <p:spPr>
          <a:xfrm>
            <a:off x="7174688" y="3986616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4" name="Google Shape;1774;p43"/>
          <p:cNvSpPr/>
          <p:nvPr/>
        </p:nvSpPr>
        <p:spPr>
          <a:xfrm>
            <a:off x="7174681" y="3660142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5" name="Google Shape;1775;p43"/>
          <p:cNvSpPr/>
          <p:nvPr/>
        </p:nvSpPr>
        <p:spPr>
          <a:xfrm>
            <a:off x="7174688" y="3333668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6" name="Google Shape;1776;p43"/>
          <p:cNvSpPr/>
          <p:nvPr/>
        </p:nvSpPr>
        <p:spPr>
          <a:xfrm>
            <a:off x="7174688" y="3496905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7" name="Google Shape;1777;p43"/>
          <p:cNvSpPr/>
          <p:nvPr/>
        </p:nvSpPr>
        <p:spPr>
          <a:xfrm>
            <a:off x="7174681" y="3170431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8" name="Google Shape;1778;p43"/>
          <p:cNvSpPr/>
          <p:nvPr/>
        </p:nvSpPr>
        <p:spPr>
          <a:xfrm>
            <a:off x="6273069" y="3007195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9" name="Google Shape;1779;p43"/>
          <p:cNvSpPr/>
          <p:nvPr/>
        </p:nvSpPr>
        <p:spPr>
          <a:xfrm>
            <a:off x="6423657" y="3007195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0" name="Google Shape;1780;p43"/>
          <p:cNvSpPr/>
          <p:nvPr/>
        </p:nvSpPr>
        <p:spPr>
          <a:xfrm>
            <a:off x="6574238" y="3007195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1" name="Google Shape;1781;p43"/>
          <p:cNvSpPr/>
          <p:nvPr/>
        </p:nvSpPr>
        <p:spPr>
          <a:xfrm>
            <a:off x="6724833" y="3007195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2" name="Google Shape;1782;p43"/>
          <p:cNvSpPr/>
          <p:nvPr/>
        </p:nvSpPr>
        <p:spPr>
          <a:xfrm>
            <a:off x="6875421" y="3007195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3" name="Google Shape;1783;p43"/>
          <p:cNvSpPr/>
          <p:nvPr/>
        </p:nvSpPr>
        <p:spPr>
          <a:xfrm>
            <a:off x="7026002" y="3007195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4" name="Google Shape;1784;p43"/>
          <p:cNvSpPr/>
          <p:nvPr/>
        </p:nvSpPr>
        <p:spPr>
          <a:xfrm>
            <a:off x="7175324" y="3007195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5" name="Google Shape;1785;p43"/>
          <p:cNvSpPr/>
          <p:nvPr/>
        </p:nvSpPr>
        <p:spPr>
          <a:xfrm>
            <a:off x="6273707" y="2843958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6" name="Google Shape;1786;p43"/>
          <p:cNvSpPr/>
          <p:nvPr/>
        </p:nvSpPr>
        <p:spPr>
          <a:xfrm>
            <a:off x="6424302" y="2843958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7" name="Google Shape;1787;p43"/>
          <p:cNvSpPr/>
          <p:nvPr/>
        </p:nvSpPr>
        <p:spPr>
          <a:xfrm>
            <a:off x="6574890" y="2843958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8" name="Google Shape;1788;p43"/>
          <p:cNvSpPr/>
          <p:nvPr/>
        </p:nvSpPr>
        <p:spPr>
          <a:xfrm>
            <a:off x="6725471" y="2843958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9" name="Google Shape;1789;p43"/>
          <p:cNvSpPr/>
          <p:nvPr/>
        </p:nvSpPr>
        <p:spPr>
          <a:xfrm>
            <a:off x="6876066" y="2843958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0" name="Google Shape;1790;p43"/>
          <p:cNvSpPr/>
          <p:nvPr/>
        </p:nvSpPr>
        <p:spPr>
          <a:xfrm>
            <a:off x="7026654" y="2843958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1" name="Google Shape;1791;p43"/>
          <p:cNvSpPr/>
          <p:nvPr/>
        </p:nvSpPr>
        <p:spPr>
          <a:xfrm>
            <a:off x="7175969" y="2843958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2" name="Google Shape;1792;p43"/>
          <p:cNvSpPr/>
          <p:nvPr/>
        </p:nvSpPr>
        <p:spPr>
          <a:xfrm>
            <a:off x="7325308" y="3993841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3" name="Google Shape;1793;p43"/>
          <p:cNvSpPr/>
          <p:nvPr/>
        </p:nvSpPr>
        <p:spPr>
          <a:xfrm>
            <a:off x="7325301" y="3830604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4" name="Google Shape;1794;p43"/>
          <p:cNvSpPr/>
          <p:nvPr/>
        </p:nvSpPr>
        <p:spPr>
          <a:xfrm>
            <a:off x="7475896" y="3830604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5" name="Google Shape;1795;p43"/>
          <p:cNvSpPr/>
          <p:nvPr/>
        </p:nvSpPr>
        <p:spPr>
          <a:xfrm>
            <a:off x="7475896" y="3993841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6" name="Google Shape;1796;p43"/>
          <p:cNvSpPr/>
          <p:nvPr/>
        </p:nvSpPr>
        <p:spPr>
          <a:xfrm>
            <a:off x="7626484" y="3830604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7" name="Google Shape;1797;p43"/>
          <p:cNvSpPr/>
          <p:nvPr/>
        </p:nvSpPr>
        <p:spPr>
          <a:xfrm>
            <a:off x="7325308" y="3667367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8" name="Google Shape;1798;p43"/>
          <p:cNvSpPr/>
          <p:nvPr/>
        </p:nvSpPr>
        <p:spPr>
          <a:xfrm>
            <a:off x="7626477" y="3993841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9" name="Google Shape;1799;p43"/>
          <p:cNvSpPr/>
          <p:nvPr/>
        </p:nvSpPr>
        <p:spPr>
          <a:xfrm>
            <a:off x="7626484" y="3667367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0" name="Google Shape;1800;p43"/>
          <p:cNvSpPr/>
          <p:nvPr/>
        </p:nvSpPr>
        <p:spPr>
          <a:xfrm>
            <a:off x="7475889" y="3667367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1" name="Google Shape;1801;p43"/>
          <p:cNvSpPr/>
          <p:nvPr/>
        </p:nvSpPr>
        <p:spPr>
          <a:xfrm>
            <a:off x="7325308" y="3504130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2" name="Google Shape;1802;p43"/>
          <p:cNvSpPr/>
          <p:nvPr/>
        </p:nvSpPr>
        <p:spPr>
          <a:xfrm>
            <a:off x="7325301" y="3340893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3" name="Google Shape;1803;p43"/>
          <p:cNvSpPr/>
          <p:nvPr/>
        </p:nvSpPr>
        <p:spPr>
          <a:xfrm>
            <a:off x="7475896" y="3340893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4" name="Google Shape;1804;p43"/>
          <p:cNvSpPr/>
          <p:nvPr/>
        </p:nvSpPr>
        <p:spPr>
          <a:xfrm>
            <a:off x="7475896" y="3504130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5" name="Google Shape;1805;p43"/>
          <p:cNvSpPr/>
          <p:nvPr/>
        </p:nvSpPr>
        <p:spPr>
          <a:xfrm>
            <a:off x="7626484" y="3340893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6" name="Google Shape;1806;p43"/>
          <p:cNvSpPr/>
          <p:nvPr/>
        </p:nvSpPr>
        <p:spPr>
          <a:xfrm>
            <a:off x="7325308" y="3177656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7" name="Google Shape;1807;p43"/>
          <p:cNvSpPr/>
          <p:nvPr/>
        </p:nvSpPr>
        <p:spPr>
          <a:xfrm>
            <a:off x="7626477" y="3504130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8" name="Google Shape;1808;p43"/>
          <p:cNvSpPr/>
          <p:nvPr/>
        </p:nvSpPr>
        <p:spPr>
          <a:xfrm>
            <a:off x="7626484" y="3177656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9" name="Google Shape;1809;p43"/>
          <p:cNvSpPr/>
          <p:nvPr/>
        </p:nvSpPr>
        <p:spPr>
          <a:xfrm>
            <a:off x="7475889" y="3177656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0" name="Google Shape;1810;p43"/>
          <p:cNvSpPr/>
          <p:nvPr/>
        </p:nvSpPr>
        <p:spPr>
          <a:xfrm>
            <a:off x="7325944" y="3014420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1" name="Google Shape;1811;p43"/>
          <p:cNvSpPr/>
          <p:nvPr/>
        </p:nvSpPr>
        <p:spPr>
          <a:xfrm>
            <a:off x="7476532" y="3014420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2" name="Google Shape;1812;p43"/>
          <p:cNvSpPr/>
          <p:nvPr/>
        </p:nvSpPr>
        <p:spPr>
          <a:xfrm>
            <a:off x="7627113" y="3014420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3" name="Google Shape;1813;p43"/>
          <p:cNvSpPr/>
          <p:nvPr/>
        </p:nvSpPr>
        <p:spPr>
          <a:xfrm>
            <a:off x="7326582" y="2851183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4" name="Google Shape;1814;p43"/>
          <p:cNvSpPr/>
          <p:nvPr/>
        </p:nvSpPr>
        <p:spPr>
          <a:xfrm>
            <a:off x="7477177" y="2851183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5" name="Google Shape;1815;p43"/>
          <p:cNvSpPr/>
          <p:nvPr/>
        </p:nvSpPr>
        <p:spPr>
          <a:xfrm>
            <a:off x="7627765" y="2851183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6" name="Google Shape;1816;p43"/>
          <p:cNvSpPr/>
          <p:nvPr/>
        </p:nvSpPr>
        <p:spPr>
          <a:xfrm>
            <a:off x="6264433" y="2673506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7" name="Google Shape;1817;p43"/>
          <p:cNvSpPr/>
          <p:nvPr/>
        </p:nvSpPr>
        <p:spPr>
          <a:xfrm>
            <a:off x="6565609" y="2673506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8" name="Google Shape;1818;p43"/>
          <p:cNvSpPr/>
          <p:nvPr/>
        </p:nvSpPr>
        <p:spPr>
          <a:xfrm>
            <a:off x="6415014" y="2673506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9" name="Google Shape;1819;p43"/>
          <p:cNvSpPr/>
          <p:nvPr/>
        </p:nvSpPr>
        <p:spPr>
          <a:xfrm>
            <a:off x="6716197" y="2673506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0" name="Google Shape;1820;p43"/>
          <p:cNvSpPr/>
          <p:nvPr/>
        </p:nvSpPr>
        <p:spPr>
          <a:xfrm>
            <a:off x="7017373" y="2673506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1" name="Google Shape;1821;p43"/>
          <p:cNvSpPr/>
          <p:nvPr/>
        </p:nvSpPr>
        <p:spPr>
          <a:xfrm>
            <a:off x="6866778" y="2673506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2" name="Google Shape;1822;p43"/>
          <p:cNvSpPr/>
          <p:nvPr/>
        </p:nvSpPr>
        <p:spPr>
          <a:xfrm>
            <a:off x="7166681" y="2673506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3" name="Google Shape;1823;p43"/>
          <p:cNvSpPr/>
          <p:nvPr/>
        </p:nvSpPr>
        <p:spPr>
          <a:xfrm>
            <a:off x="6265069" y="2510270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4" name="Google Shape;1824;p43"/>
          <p:cNvSpPr/>
          <p:nvPr/>
        </p:nvSpPr>
        <p:spPr>
          <a:xfrm>
            <a:off x="6415657" y="2510270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5" name="Google Shape;1825;p43"/>
          <p:cNvSpPr/>
          <p:nvPr/>
        </p:nvSpPr>
        <p:spPr>
          <a:xfrm>
            <a:off x="6566238" y="2510270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6" name="Google Shape;1826;p43"/>
          <p:cNvSpPr/>
          <p:nvPr/>
        </p:nvSpPr>
        <p:spPr>
          <a:xfrm>
            <a:off x="6716833" y="2510270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7" name="Google Shape;1827;p43"/>
          <p:cNvSpPr/>
          <p:nvPr/>
        </p:nvSpPr>
        <p:spPr>
          <a:xfrm>
            <a:off x="6867421" y="2510270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8" name="Google Shape;1828;p43"/>
          <p:cNvSpPr/>
          <p:nvPr/>
        </p:nvSpPr>
        <p:spPr>
          <a:xfrm>
            <a:off x="7018002" y="2510270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9" name="Google Shape;1829;p43"/>
          <p:cNvSpPr/>
          <p:nvPr/>
        </p:nvSpPr>
        <p:spPr>
          <a:xfrm>
            <a:off x="7167324" y="2510270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0" name="Google Shape;1830;p43"/>
          <p:cNvSpPr/>
          <p:nvPr/>
        </p:nvSpPr>
        <p:spPr>
          <a:xfrm>
            <a:off x="6265707" y="2347033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1" name="Google Shape;1831;p43"/>
          <p:cNvSpPr/>
          <p:nvPr/>
        </p:nvSpPr>
        <p:spPr>
          <a:xfrm>
            <a:off x="6416302" y="2347033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2" name="Google Shape;1832;p43"/>
          <p:cNvSpPr/>
          <p:nvPr/>
        </p:nvSpPr>
        <p:spPr>
          <a:xfrm>
            <a:off x="6566890" y="2347033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3" name="Google Shape;1833;p43"/>
          <p:cNvSpPr/>
          <p:nvPr/>
        </p:nvSpPr>
        <p:spPr>
          <a:xfrm>
            <a:off x="6717471" y="2347033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4" name="Google Shape;1834;p43"/>
          <p:cNvSpPr/>
          <p:nvPr/>
        </p:nvSpPr>
        <p:spPr>
          <a:xfrm>
            <a:off x="6868066" y="2347033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5" name="Google Shape;1835;p43"/>
          <p:cNvSpPr/>
          <p:nvPr/>
        </p:nvSpPr>
        <p:spPr>
          <a:xfrm>
            <a:off x="7018654" y="2347033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6" name="Google Shape;1836;p43"/>
          <p:cNvSpPr/>
          <p:nvPr/>
        </p:nvSpPr>
        <p:spPr>
          <a:xfrm>
            <a:off x="7167969" y="2347033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7" name="Google Shape;1837;p43"/>
          <p:cNvSpPr/>
          <p:nvPr/>
        </p:nvSpPr>
        <p:spPr>
          <a:xfrm>
            <a:off x="7317308" y="2680731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8" name="Google Shape;1838;p43"/>
          <p:cNvSpPr/>
          <p:nvPr/>
        </p:nvSpPr>
        <p:spPr>
          <a:xfrm>
            <a:off x="7618484" y="2680731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9" name="Google Shape;1839;p43"/>
          <p:cNvSpPr/>
          <p:nvPr/>
        </p:nvSpPr>
        <p:spPr>
          <a:xfrm>
            <a:off x="7467889" y="2680731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0" name="Google Shape;1840;p43"/>
          <p:cNvSpPr/>
          <p:nvPr/>
        </p:nvSpPr>
        <p:spPr>
          <a:xfrm>
            <a:off x="7317944" y="2517495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1" name="Google Shape;1841;p43"/>
          <p:cNvSpPr/>
          <p:nvPr/>
        </p:nvSpPr>
        <p:spPr>
          <a:xfrm>
            <a:off x="7468532" y="2517495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2" name="Google Shape;1842;p43"/>
          <p:cNvSpPr/>
          <p:nvPr/>
        </p:nvSpPr>
        <p:spPr>
          <a:xfrm>
            <a:off x="7619113" y="2517495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3" name="Google Shape;1843;p43"/>
          <p:cNvSpPr/>
          <p:nvPr/>
        </p:nvSpPr>
        <p:spPr>
          <a:xfrm>
            <a:off x="7318582" y="2354258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4" name="Google Shape;1844;p43"/>
          <p:cNvSpPr/>
          <p:nvPr/>
        </p:nvSpPr>
        <p:spPr>
          <a:xfrm>
            <a:off x="7469177" y="2354258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5" name="Google Shape;1845;p43"/>
          <p:cNvSpPr/>
          <p:nvPr/>
        </p:nvSpPr>
        <p:spPr>
          <a:xfrm>
            <a:off x="7619765" y="2354258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6" name="Google Shape;1846;p43"/>
          <p:cNvSpPr/>
          <p:nvPr/>
        </p:nvSpPr>
        <p:spPr>
          <a:xfrm>
            <a:off x="6264533" y="2185206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7" name="Google Shape;1847;p43"/>
          <p:cNvSpPr/>
          <p:nvPr/>
        </p:nvSpPr>
        <p:spPr>
          <a:xfrm>
            <a:off x="6565709" y="2185206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8" name="Google Shape;1848;p43"/>
          <p:cNvSpPr/>
          <p:nvPr/>
        </p:nvSpPr>
        <p:spPr>
          <a:xfrm>
            <a:off x="6415114" y="2185206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9" name="Google Shape;1849;p43"/>
          <p:cNvSpPr/>
          <p:nvPr/>
        </p:nvSpPr>
        <p:spPr>
          <a:xfrm>
            <a:off x="6716297" y="2185206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0" name="Google Shape;1850;p43"/>
          <p:cNvSpPr/>
          <p:nvPr/>
        </p:nvSpPr>
        <p:spPr>
          <a:xfrm>
            <a:off x="7017473" y="2185206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1" name="Google Shape;1851;p43"/>
          <p:cNvSpPr/>
          <p:nvPr/>
        </p:nvSpPr>
        <p:spPr>
          <a:xfrm>
            <a:off x="6866878" y="2185206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2" name="Google Shape;1852;p43"/>
          <p:cNvSpPr/>
          <p:nvPr/>
        </p:nvSpPr>
        <p:spPr>
          <a:xfrm>
            <a:off x="7166781" y="2185206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3" name="Google Shape;1853;p43"/>
          <p:cNvSpPr/>
          <p:nvPr/>
        </p:nvSpPr>
        <p:spPr>
          <a:xfrm>
            <a:off x="7317408" y="2192431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4" name="Google Shape;1854;p43"/>
          <p:cNvSpPr/>
          <p:nvPr/>
        </p:nvSpPr>
        <p:spPr>
          <a:xfrm>
            <a:off x="7618584" y="2192431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5" name="Google Shape;1855;p43"/>
          <p:cNvSpPr/>
          <p:nvPr/>
        </p:nvSpPr>
        <p:spPr>
          <a:xfrm>
            <a:off x="7467989" y="2192431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6" name="Google Shape;1856;p43"/>
          <p:cNvSpPr/>
          <p:nvPr/>
        </p:nvSpPr>
        <p:spPr>
          <a:xfrm>
            <a:off x="7786383" y="3990229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7" name="Google Shape;1857;p43"/>
          <p:cNvSpPr/>
          <p:nvPr/>
        </p:nvSpPr>
        <p:spPr>
          <a:xfrm>
            <a:off x="7786376" y="3826992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8" name="Google Shape;1858;p43"/>
          <p:cNvSpPr/>
          <p:nvPr/>
        </p:nvSpPr>
        <p:spPr>
          <a:xfrm>
            <a:off x="7936971" y="3826992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9" name="Google Shape;1859;p43"/>
          <p:cNvSpPr/>
          <p:nvPr/>
        </p:nvSpPr>
        <p:spPr>
          <a:xfrm>
            <a:off x="7936971" y="3990229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0" name="Google Shape;1860;p43"/>
          <p:cNvSpPr/>
          <p:nvPr/>
        </p:nvSpPr>
        <p:spPr>
          <a:xfrm>
            <a:off x="8087559" y="3826992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1" name="Google Shape;1861;p43"/>
          <p:cNvSpPr/>
          <p:nvPr/>
        </p:nvSpPr>
        <p:spPr>
          <a:xfrm>
            <a:off x="7786383" y="3663755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2" name="Google Shape;1862;p43"/>
          <p:cNvSpPr/>
          <p:nvPr/>
        </p:nvSpPr>
        <p:spPr>
          <a:xfrm>
            <a:off x="8087552" y="3990229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3" name="Google Shape;1863;p43"/>
          <p:cNvSpPr/>
          <p:nvPr/>
        </p:nvSpPr>
        <p:spPr>
          <a:xfrm>
            <a:off x="8087559" y="3663755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4" name="Google Shape;1864;p43"/>
          <p:cNvSpPr/>
          <p:nvPr/>
        </p:nvSpPr>
        <p:spPr>
          <a:xfrm>
            <a:off x="7936964" y="3663755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5" name="Google Shape;1865;p43"/>
          <p:cNvSpPr/>
          <p:nvPr/>
        </p:nvSpPr>
        <p:spPr>
          <a:xfrm>
            <a:off x="7786383" y="3500518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6" name="Google Shape;1866;p43"/>
          <p:cNvSpPr/>
          <p:nvPr/>
        </p:nvSpPr>
        <p:spPr>
          <a:xfrm>
            <a:off x="7786376" y="3337281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7" name="Google Shape;1867;p43"/>
          <p:cNvSpPr/>
          <p:nvPr/>
        </p:nvSpPr>
        <p:spPr>
          <a:xfrm>
            <a:off x="7936971" y="3337281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8" name="Google Shape;1868;p43"/>
          <p:cNvSpPr/>
          <p:nvPr/>
        </p:nvSpPr>
        <p:spPr>
          <a:xfrm>
            <a:off x="7936971" y="3500518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9" name="Google Shape;1869;p43"/>
          <p:cNvSpPr/>
          <p:nvPr/>
        </p:nvSpPr>
        <p:spPr>
          <a:xfrm>
            <a:off x="8087559" y="3337281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0" name="Google Shape;1870;p43"/>
          <p:cNvSpPr/>
          <p:nvPr/>
        </p:nvSpPr>
        <p:spPr>
          <a:xfrm>
            <a:off x="7786383" y="3174044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1" name="Google Shape;1871;p43"/>
          <p:cNvSpPr/>
          <p:nvPr/>
        </p:nvSpPr>
        <p:spPr>
          <a:xfrm>
            <a:off x="8087552" y="3500518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2" name="Google Shape;1872;p43"/>
          <p:cNvSpPr/>
          <p:nvPr/>
        </p:nvSpPr>
        <p:spPr>
          <a:xfrm>
            <a:off x="8087559" y="3174044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3" name="Google Shape;1873;p43"/>
          <p:cNvSpPr/>
          <p:nvPr/>
        </p:nvSpPr>
        <p:spPr>
          <a:xfrm>
            <a:off x="7936964" y="3174044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4" name="Google Shape;1874;p43"/>
          <p:cNvSpPr/>
          <p:nvPr/>
        </p:nvSpPr>
        <p:spPr>
          <a:xfrm>
            <a:off x="7787019" y="3010807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5" name="Google Shape;1875;p43"/>
          <p:cNvSpPr/>
          <p:nvPr/>
        </p:nvSpPr>
        <p:spPr>
          <a:xfrm>
            <a:off x="7937607" y="3010807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6" name="Google Shape;1876;p43"/>
          <p:cNvSpPr/>
          <p:nvPr/>
        </p:nvSpPr>
        <p:spPr>
          <a:xfrm>
            <a:off x="8088188" y="3010807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7" name="Google Shape;1877;p43"/>
          <p:cNvSpPr/>
          <p:nvPr/>
        </p:nvSpPr>
        <p:spPr>
          <a:xfrm>
            <a:off x="7787657" y="2847570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8" name="Google Shape;1878;p43"/>
          <p:cNvSpPr/>
          <p:nvPr/>
        </p:nvSpPr>
        <p:spPr>
          <a:xfrm>
            <a:off x="7938252" y="2847570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9" name="Google Shape;1879;p43"/>
          <p:cNvSpPr/>
          <p:nvPr/>
        </p:nvSpPr>
        <p:spPr>
          <a:xfrm>
            <a:off x="8088840" y="2847570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0" name="Google Shape;1880;p43"/>
          <p:cNvSpPr/>
          <p:nvPr/>
        </p:nvSpPr>
        <p:spPr>
          <a:xfrm>
            <a:off x="7778383" y="2677119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1" name="Google Shape;1881;p43"/>
          <p:cNvSpPr/>
          <p:nvPr/>
        </p:nvSpPr>
        <p:spPr>
          <a:xfrm>
            <a:off x="8079559" y="2677119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2" name="Google Shape;1882;p43"/>
          <p:cNvSpPr/>
          <p:nvPr/>
        </p:nvSpPr>
        <p:spPr>
          <a:xfrm>
            <a:off x="7928964" y="2677119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3" name="Google Shape;1883;p43"/>
          <p:cNvSpPr/>
          <p:nvPr/>
        </p:nvSpPr>
        <p:spPr>
          <a:xfrm>
            <a:off x="7779019" y="2513882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4" name="Google Shape;1884;p43"/>
          <p:cNvSpPr/>
          <p:nvPr/>
        </p:nvSpPr>
        <p:spPr>
          <a:xfrm>
            <a:off x="7929607" y="2513882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5" name="Google Shape;1885;p43"/>
          <p:cNvSpPr/>
          <p:nvPr/>
        </p:nvSpPr>
        <p:spPr>
          <a:xfrm>
            <a:off x="8080188" y="2513882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6" name="Google Shape;1886;p43"/>
          <p:cNvSpPr/>
          <p:nvPr/>
        </p:nvSpPr>
        <p:spPr>
          <a:xfrm>
            <a:off x="7779657" y="2350645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7" name="Google Shape;1887;p43"/>
          <p:cNvSpPr/>
          <p:nvPr/>
        </p:nvSpPr>
        <p:spPr>
          <a:xfrm>
            <a:off x="7930252" y="2350645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8" name="Google Shape;1888;p43"/>
          <p:cNvSpPr/>
          <p:nvPr/>
        </p:nvSpPr>
        <p:spPr>
          <a:xfrm>
            <a:off x="8080840" y="2350645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9" name="Google Shape;1889;p43"/>
          <p:cNvSpPr/>
          <p:nvPr/>
        </p:nvSpPr>
        <p:spPr>
          <a:xfrm>
            <a:off x="7778483" y="2188819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0" name="Google Shape;1890;p43"/>
          <p:cNvSpPr/>
          <p:nvPr/>
        </p:nvSpPr>
        <p:spPr>
          <a:xfrm>
            <a:off x="8079659" y="2188819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1" name="Google Shape;1891;p43"/>
          <p:cNvSpPr/>
          <p:nvPr/>
        </p:nvSpPr>
        <p:spPr>
          <a:xfrm>
            <a:off x="7929064" y="2188819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2" name="Google Shape;1892;p43"/>
          <p:cNvSpPr/>
          <p:nvPr/>
        </p:nvSpPr>
        <p:spPr>
          <a:xfrm>
            <a:off x="6263107" y="2023382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3" name="Google Shape;1893;p43"/>
          <p:cNvSpPr/>
          <p:nvPr/>
        </p:nvSpPr>
        <p:spPr>
          <a:xfrm>
            <a:off x="6413695" y="2023382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4" name="Google Shape;1894;p43"/>
          <p:cNvSpPr/>
          <p:nvPr/>
        </p:nvSpPr>
        <p:spPr>
          <a:xfrm>
            <a:off x="6564276" y="2023382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5" name="Google Shape;1895;p43"/>
          <p:cNvSpPr/>
          <p:nvPr/>
        </p:nvSpPr>
        <p:spPr>
          <a:xfrm>
            <a:off x="6714871" y="2023382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6" name="Google Shape;1896;p43"/>
          <p:cNvSpPr/>
          <p:nvPr/>
        </p:nvSpPr>
        <p:spPr>
          <a:xfrm>
            <a:off x="6865459" y="2023382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7" name="Google Shape;1897;p43"/>
          <p:cNvSpPr/>
          <p:nvPr/>
        </p:nvSpPr>
        <p:spPr>
          <a:xfrm>
            <a:off x="7016040" y="2023382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8" name="Google Shape;1898;p43"/>
          <p:cNvSpPr/>
          <p:nvPr/>
        </p:nvSpPr>
        <p:spPr>
          <a:xfrm>
            <a:off x="7165362" y="2023382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9" name="Google Shape;1899;p43"/>
          <p:cNvSpPr/>
          <p:nvPr/>
        </p:nvSpPr>
        <p:spPr>
          <a:xfrm>
            <a:off x="6263744" y="1860145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0" name="Google Shape;1900;p43"/>
          <p:cNvSpPr/>
          <p:nvPr/>
        </p:nvSpPr>
        <p:spPr>
          <a:xfrm>
            <a:off x="6414339" y="1860145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1" name="Google Shape;1901;p43"/>
          <p:cNvSpPr/>
          <p:nvPr/>
        </p:nvSpPr>
        <p:spPr>
          <a:xfrm>
            <a:off x="6564927" y="1860145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2" name="Google Shape;1902;p43"/>
          <p:cNvSpPr/>
          <p:nvPr/>
        </p:nvSpPr>
        <p:spPr>
          <a:xfrm>
            <a:off x="6715508" y="1860145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3" name="Google Shape;1903;p43"/>
          <p:cNvSpPr/>
          <p:nvPr/>
        </p:nvSpPr>
        <p:spPr>
          <a:xfrm>
            <a:off x="6866103" y="1860145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4" name="Google Shape;1904;p43"/>
          <p:cNvSpPr/>
          <p:nvPr/>
        </p:nvSpPr>
        <p:spPr>
          <a:xfrm>
            <a:off x="7016691" y="1860145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5" name="Google Shape;1905;p43"/>
          <p:cNvSpPr/>
          <p:nvPr/>
        </p:nvSpPr>
        <p:spPr>
          <a:xfrm>
            <a:off x="7166007" y="1860145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6" name="Google Shape;1906;p43"/>
          <p:cNvSpPr/>
          <p:nvPr/>
        </p:nvSpPr>
        <p:spPr>
          <a:xfrm>
            <a:off x="7315982" y="2030607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7" name="Google Shape;1907;p43"/>
          <p:cNvSpPr/>
          <p:nvPr/>
        </p:nvSpPr>
        <p:spPr>
          <a:xfrm>
            <a:off x="7466570" y="2030607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8" name="Google Shape;1908;p43"/>
          <p:cNvSpPr/>
          <p:nvPr/>
        </p:nvSpPr>
        <p:spPr>
          <a:xfrm>
            <a:off x="7617151" y="2030607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9" name="Google Shape;1909;p43"/>
          <p:cNvSpPr/>
          <p:nvPr/>
        </p:nvSpPr>
        <p:spPr>
          <a:xfrm>
            <a:off x="7316619" y="1867370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0" name="Google Shape;1910;p43"/>
          <p:cNvSpPr/>
          <p:nvPr/>
        </p:nvSpPr>
        <p:spPr>
          <a:xfrm>
            <a:off x="7467214" y="1867370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1" name="Google Shape;1911;p43"/>
          <p:cNvSpPr/>
          <p:nvPr/>
        </p:nvSpPr>
        <p:spPr>
          <a:xfrm>
            <a:off x="7617802" y="1867370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2" name="Google Shape;1912;p43"/>
          <p:cNvSpPr/>
          <p:nvPr/>
        </p:nvSpPr>
        <p:spPr>
          <a:xfrm>
            <a:off x="6254470" y="1689694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3" name="Google Shape;1913;p43"/>
          <p:cNvSpPr/>
          <p:nvPr/>
        </p:nvSpPr>
        <p:spPr>
          <a:xfrm>
            <a:off x="6555646" y="1689694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4" name="Google Shape;1914;p43"/>
          <p:cNvSpPr/>
          <p:nvPr/>
        </p:nvSpPr>
        <p:spPr>
          <a:xfrm>
            <a:off x="6405051" y="1689694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5" name="Google Shape;1915;p43"/>
          <p:cNvSpPr/>
          <p:nvPr/>
        </p:nvSpPr>
        <p:spPr>
          <a:xfrm>
            <a:off x="6706234" y="1689694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6" name="Google Shape;1916;p43"/>
          <p:cNvSpPr/>
          <p:nvPr/>
        </p:nvSpPr>
        <p:spPr>
          <a:xfrm>
            <a:off x="7007410" y="1689694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7" name="Google Shape;1917;p43"/>
          <p:cNvSpPr/>
          <p:nvPr/>
        </p:nvSpPr>
        <p:spPr>
          <a:xfrm>
            <a:off x="6856815" y="1689694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8" name="Google Shape;1918;p43"/>
          <p:cNvSpPr/>
          <p:nvPr/>
        </p:nvSpPr>
        <p:spPr>
          <a:xfrm>
            <a:off x="7156718" y="1689694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9" name="Google Shape;1919;p43"/>
          <p:cNvSpPr/>
          <p:nvPr/>
        </p:nvSpPr>
        <p:spPr>
          <a:xfrm>
            <a:off x="6255107" y="1526457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0" name="Google Shape;1920;p43"/>
          <p:cNvSpPr/>
          <p:nvPr/>
        </p:nvSpPr>
        <p:spPr>
          <a:xfrm>
            <a:off x="6405695" y="1526457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1" name="Google Shape;1921;p43"/>
          <p:cNvSpPr/>
          <p:nvPr/>
        </p:nvSpPr>
        <p:spPr>
          <a:xfrm>
            <a:off x="6556276" y="1526457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2" name="Google Shape;1922;p43"/>
          <p:cNvSpPr/>
          <p:nvPr/>
        </p:nvSpPr>
        <p:spPr>
          <a:xfrm>
            <a:off x="6706871" y="1526457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3" name="Google Shape;1923;p43"/>
          <p:cNvSpPr/>
          <p:nvPr/>
        </p:nvSpPr>
        <p:spPr>
          <a:xfrm>
            <a:off x="6857459" y="1526457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4" name="Google Shape;1924;p43"/>
          <p:cNvSpPr/>
          <p:nvPr/>
        </p:nvSpPr>
        <p:spPr>
          <a:xfrm>
            <a:off x="7008040" y="1526457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5" name="Google Shape;1925;p43"/>
          <p:cNvSpPr/>
          <p:nvPr/>
        </p:nvSpPr>
        <p:spPr>
          <a:xfrm>
            <a:off x="7157362" y="1526457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6" name="Google Shape;1926;p43"/>
          <p:cNvSpPr/>
          <p:nvPr/>
        </p:nvSpPr>
        <p:spPr>
          <a:xfrm>
            <a:off x="7307345" y="1696919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7" name="Google Shape;1927;p43"/>
          <p:cNvSpPr/>
          <p:nvPr/>
        </p:nvSpPr>
        <p:spPr>
          <a:xfrm>
            <a:off x="7608521" y="1696919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8" name="Google Shape;1928;p43"/>
          <p:cNvSpPr/>
          <p:nvPr/>
        </p:nvSpPr>
        <p:spPr>
          <a:xfrm>
            <a:off x="7457926" y="1696919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9" name="Google Shape;1929;p43"/>
          <p:cNvSpPr/>
          <p:nvPr/>
        </p:nvSpPr>
        <p:spPr>
          <a:xfrm>
            <a:off x="7307982" y="1533682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0" name="Google Shape;1930;p43"/>
          <p:cNvSpPr/>
          <p:nvPr/>
        </p:nvSpPr>
        <p:spPr>
          <a:xfrm>
            <a:off x="7458570" y="1533682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1" name="Google Shape;1931;p43"/>
          <p:cNvSpPr/>
          <p:nvPr/>
        </p:nvSpPr>
        <p:spPr>
          <a:xfrm>
            <a:off x="7609151" y="1533682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2" name="Google Shape;1932;p43"/>
          <p:cNvSpPr/>
          <p:nvPr/>
        </p:nvSpPr>
        <p:spPr>
          <a:xfrm>
            <a:off x="7777057" y="2026995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3" name="Google Shape;1933;p43"/>
          <p:cNvSpPr/>
          <p:nvPr/>
        </p:nvSpPr>
        <p:spPr>
          <a:xfrm>
            <a:off x="7927645" y="2026995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4" name="Google Shape;1934;p43"/>
          <p:cNvSpPr/>
          <p:nvPr/>
        </p:nvSpPr>
        <p:spPr>
          <a:xfrm>
            <a:off x="8078226" y="2026995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5" name="Google Shape;1935;p43"/>
          <p:cNvSpPr/>
          <p:nvPr/>
        </p:nvSpPr>
        <p:spPr>
          <a:xfrm>
            <a:off x="7777694" y="1863758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6" name="Google Shape;1936;p43"/>
          <p:cNvSpPr/>
          <p:nvPr/>
        </p:nvSpPr>
        <p:spPr>
          <a:xfrm>
            <a:off x="7928289" y="1863758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7" name="Google Shape;1937;p43"/>
          <p:cNvSpPr/>
          <p:nvPr/>
        </p:nvSpPr>
        <p:spPr>
          <a:xfrm>
            <a:off x="8078877" y="1863758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8" name="Google Shape;1938;p43"/>
          <p:cNvSpPr/>
          <p:nvPr/>
        </p:nvSpPr>
        <p:spPr>
          <a:xfrm>
            <a:off x="7768420" y="1693306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9" name="Google Shape;1939;p43"/>
          <p:cNvSpPr/>
          <p:nvPr/>
        </p:nvSpPr>
        <p:spPr>
          <a:xfrm>
            <a:off x="8069596" y="1693306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0" name="Google Shape;1940;p43"/>
          <p:cNvSpPr/>
          <p:nvPr/>
        </p:nvSpPr>
        <p:spPr>
          <a:xfrm>
            <a:off x="7919001" y="1693306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1" name="Google Shape;1941;p43"/>
          <p:cNvSpPr/>
          <p:nvPr/>
        </p:nvSpPr>
        <p:spPr>
          <a:xfrm>
            <a:off x="7769057" y="1530070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2" name="Google Shape;1942;p43"/>
          <p:cNvSpPr/>
          <p:nvPr/>
        </p:nvSpPr>
        <p:spPr>
          <a:xfrm>
            <a:off x="7919645" y="1530070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3" name="Google Shape;1943;p43"/>
          <p:cNvSpPr/>
          <p:nvPr/>
        </p:nvSpPr>
        <p:spPr>
          <a:xfrm>
            <a:off x="8070226" y="1530070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4" name="Google Shape;1944;p43"/>
          <p:cNvSpPr txBox="1">
            <a:spLocks noGrp="1"/>
          </p:cNvSpPr>
          <p:nvPr>
            <p:ph type="subTitle" idx="4294967295"/>
          </p:nvPr>
        </p:nvSpPr>
        <p:spPr>
          <a:xfrm>
            <a:off x="7011400" y="466725"/>
            <a:ext cx="1975800" cy="69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Necesitamos </a:t>
            </a:r>
            <a:r>
              <a:rPr lang="en" b="1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MÁS </a:t>
            </a:r>
            <a:r>
              <a:rPr lang="en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bloques!</a:t>
            </a:r>
            <a:endParaRPr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grpSp>
        <p:nvGrpSpPr>
          <p:cNvPr id="1945" name="Google Shape;1945;p43"/>
          <p:cNvGrpSpPr/>
          <p:nvPr/>
        </p:nvGrpSpPr>
        <p:grpSpPr>
          <a:xfrm>
            <a:off x="1749521" y="4047973"/>
            <a:ext cx="2097218" cy="928626"/>
            <a:chOff x="-870425" y="2308000"/>
            <a:chExt cx="5367846" cy="2439900"/>
          </a:xfrm>
        </p:grpSpPr>
        <p:sp>
          <p:nvSpPr>
            <p:cNvPr id="1946" name="Google Shape;1946;p43"/>
            <p:cNvSpPr/>
            <p:nvPr/>
          </p:nvSpPr>
          <p:spPr>
            <a:xfrm>
              <a:off x="2145958" y="2308000"/>
              <a:ext cx="474900" cy="2439900"/>
            </a:xfrm>
            <a:prstGeom prst="rect">
              <a:avLst/>
            </a:prstGeom>
            <a:solidFill>
              <a:srgbClr val="999999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947" name="Google Shape;1947;p43"/>
            <p:cNvCxnSpPr>
              <a:stCxn id="1946" idx="0"/>
              <a:endCxn id="1946" idx="2"/>
            </p:cNvCxnSpPr>
            <p:nvPr/>
          </p:nvCxnSpPr>
          <p:spPr>
            <a:xfrm>
              <a:off x="2383408" y="2308000"/>
              <a:ext cx="0" cy="2439900"/>
            </a:xfrm>
            <a:prstGeom prst="straightConnector1">
              <a:avLst/>
            </a:prstGeom>
            <a:noFill/>
            <a:ln w="28575" cap="flat" cmpd="sng">
              <a:solidFill>
                <a:srgbClr val="FFFFFF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grpSp>
          <p:nvGrpSpPr>
            <p:cNvPr id="1948" name="Google Shape;1948;p43"/>
            <p:cNvGrpSpPr/>
            <p:nvPr/>
          </p:nvGrpSpPr>
          <p:grpSpPr>
            <a:xfrm flipH="1">
              <a:off x="2239639" y="2566753"/>
              <a:ext cx="727408" cy="588004"/>
              <a:chOff x="257027" y="495150"/>
              <a:chExt cx="6649067" cy="8054850"/>
            </a:xfrm>
          </p:grpSpPr>
          <p:cxnSp>
            <p:nvCxnSpPr>
              <p:cNvPr id="1949" name="Google Shape;1949;p43"/>
              <p:cNvCxnSpPr>
                <a:stCxn id="1950" idx="7"/>
              </p:cNvCxnSpPr>
              <p:nvPr/>
            </p:nvCxnSpPr>
            <p:spPr>
              <a:xfrm rot="10800000" flipH="1">
                <a:off x="1133289" y="3044198"/>
                <a:ext cx="582600" cy="421200"/>
              </a:xfrm>
              <a:prstGeom prst="straightConnector1">
                <a:avLst/>
              </a:prstGeom>
              <a:noFill/>
              <a:ln w="7620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51" name="Google Shape;1951;p43"/>
              <p:cNvCxnSpPr>
                <a:endCxn id="1952" idx="1"/>
              </p:cNvCxnSpPr>
              <p:nvPr/>
            </p:nvCxnSpPr>
            <p:spPr>
              <a:xfrm>
                <a:off x="1717211" y="3054998"/>
                <a:ext cx="582600" cy="410400"/>
              </a:xfrm>
              <a:prstGeom prst="straightConnector1">
                <a:avLst/>
              </a:prstGeom>
              <a:noFill/>
              <a:ln w="7620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953" name="Google Shape;1953;p43"/>
              <p:cNvSpPr/>
              <p:nvPr/>
            </p:nvSpPr>
            <p:spPr>
              <a:xfrm rot="5400000">
                <a:off x="-2125700" y="4162800"/>
                <a:ext cx="7684500" cy="349200"/>
              </a:xfrm>
              <a:prstGeom prst="roundRect">
                <a:avLst>
                  <a:gd name="adj" fmla="val 16667"/>
                </a:avLst>
              </a:prstGeom>
              <a:solidFill>
                <a:srgbClr val="B7B7B7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4" name="Google Shape;1954;p43"/>
              <p:cNvSpPr/>
              <p:nvPr/>
            </p:nvSpPr>
            <p:spPr>
              <a:xfrm>
                <a:off x="970450" y="7782600"/>
                <a:ext cx="1492200" cy="767400"/>
              </a:xfrm>
              <a:prstGeom prst="round2SameRect">
                <a:avLst>
                  <a:gd name="adj1" fmla="val 16667"/>
                  <a:gd name="adj2" fmla="val 0"/>
                </a:avLst>
              </a:prstGeom>
              <a:solidFill>
                <a:srgbClr val="999999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955" name="Google Shape;1955;p43"/>
              <p:cNvGrpSpPr/>
              <p:nvPr/>
            </p:nvGrpSpPr>
            <p:grpSpPr>
              <a:xfrm>
                <a:off x="687856" y="616756"/>
                <a:ext cx="2057400" cy="1936800"/>
                <a:chOff x="3982031" y="2007556"/>
                <a:chExt cx="2057400" cy="1936800"/>
              </a:xfrm>
            </p:grpSpPr>
            <p:sp>
              <p:nvSpPr>
                <p:cNvPr id="1956" name="Google Shape;1956;p43"/>
                <p:cNvSpPr/>
                <p:nvPr/>
              </p:nvSpPr>
              <p:spPr>
                <a:xfrm rot="7798766">
                  <a:off x="4839840" y="1777110"/>
                  <a:ext cx="341783" cy="2397666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/>
                </a:solidFill>
                <a:ln w="9525" cap="flat" cmpd="sng">
                  <a:solidFill>
                    <a:srgbClr val="FF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57" name="Google Shape;1957;p43"/>
                <p:cNvSpPr/>
                <p:nvPr/>
              </p:nvSpPr>
              <p:spPr>
                <a:xfrm rot="2700000">
                  <a:off x="4839970" y="1777198"/>
                  <a:ext cx="341533" cy="2397516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/>
                </a:solidFill>
                <a:ln w="9525" cap="flat" cmpd="sng">
                  <a:solidFill>
                    <a:srgbClr val="FF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58" name="Google Shape;1958;p43"/>
                <p:cNvSpPr txBox="1"/>
                <p:nvPr/>
              </p:nvSpPr>
              <p:spPr>
                <a:xfrm rot="2423538">
                  <a:off x="3977376" y="2385031"/>
                  <a:ext cx="1061545" cy="32923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1"/>
                </a:p>
              </p:txBody>
            </p:sp>
            <p:sp>
              <p:nvSpPr>
                <p:cNvPr id="1959" name="Google Shape;1959;p43"/>
                <p:cNvSpPr txBox="1"/>
                <p:nvPr/>
              </p:nvSpPr>
              <p:spPr>
                <a:xfrm rot="2423680">
                  <a:off x="5011698" y="3225706"/>
                  <a:ext cx="956409" cy="32923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1"/>
                </a:p>
              </p:txBody>
            </p:sp>
            <p:sp>
              <p:nvSpPr>
                <p:cNvPr id="1960" name="Google Shape;1960;p43"/>
                <p:cNvSpPr txBox="1"/>
                <p:nvPr/>
              </p:nvSpPr>
              <p:spPr>
                <a:xfrm rot="-2699615">
                  <a:off x="4091914" y="2758363"/>
                  <a:ext cx="1895824" cy="32922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1"/>
                </a:p>
              </p:txBody>
            </p:sp>
          </p:grpSp>
          <p:grpSp>
            <p:nvGrpSpPr>
              <p:cNvPr id="1961" name="Google Shape;1961;p43"/>
              <p:cNvGrpSpPr/>
              <p:nvPr/>
            </p:nvGrpSpPr>
            <p:grpSpPr>
              <a:xfrm rot="-2700000">
                <a:off x="-553945" y="4117563"/>
                <a:ext cx="8271011" cy="1132189"/>
                <a:chOff x="12901750" y="5897425"/>
                <a:chExt cx="8271091" cy="1132200"/>
              </a:xfrm>
            </p:grpSpPr>
            <p:grpSp>
              <p:nvGrpSpPr>
                <p:cNvPr id="1962" name="Google Shape;1962;p43"/>
                <p:cNvGrpSpPr/>
                <p:nvPr/>
              </p:nvGrpSpPr>
              <p:grpSpPr>
                <a:xfrm rot="5400000">
                  <a:off x="17941867" y="3417921"/>
                  <a:ext cx="370717" cy="6091231"/>
                  <a:chOff x="941300" y="167475"/>
                  <a:chExt cx="216300" cy="2675700"/>
                </a:xfrm>
              </p:grpSpPr>
              <p:sp>
                <p:nvSpPr>
                  <p:cNvPr id="1963" name="Google Shape;1963;p43"/>
                  <p:cNvSpPr/>
                  <p:nvPr/>
                </p:nvSpPr>
                <p:spPr>
                  <a:xfrm>
                    <a:off x="941300" y="1653975"/>
                    <a:ext cx="216300" cy="297300"/>
                  </a:xfrm>
                  <a:prstGeom prst="rect">
                    <a:avLst/>
                  </a:prstGeom>
                  <a:solidFill>
                    <a:srgbClr val="FF0000"/>
                  </a:solidFill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64" name="Google Shape;1964;p43"/>
                  <p:cNvSpPr/>
                  <p:nvPr/>
                </p:nvSpPr>
                <p:spPr>
                  <a:xfrm>
                    <a:off x="941300" y="1356675"/>
                    <a:ext cx="216300" cy="29730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65" name="Google Shape;1965;p43"/>
                  <p:cNvSpPr/>
                  <p:nvPr/>
                </p:nvSpPr>
                <p:spPr>
                  <a:xfrm>
                    <a:off x="941300" y="1059375"/>
                    <a:ext cx="216300" cy="297300"/>
                  </a:xfrm>
                  <a:prstGeom prst="rect">
                    <a:avLst/>
                  </a:prstGeom>
                  <a:solidFill>
                    <a:srgbClr val="FF0000"/>
                  </a:solidFill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66" name="Google Shape;1966;p43"/>
                  <p:cNvSpPr/>
                  <p:nvPr/>
                </p:nvSpPr>
                <p:spPr>
                  <a:xfrm>
                    <a:off x="941300" y="762075"/>
                    <a:ext cx="216300" cy="29730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67" name="Google Shape;1967;p43"/>
                  <p:cNvSpPr/>
                  <p:nvPr/>
                </p:nvSpPr>
                <p:spPr>
                  <a:xfrm>
                    <a:off x="941300" y="464775"/>
                    <a:ext cx="216300" cy="297300"/>
                  </a:xfrm>
                  <a:prstGeom prst="rect">
                    <a:avLst/>
                  </a:prstGeom>
                  <a:solidFill>
                    <a:srgbClr val="FF0000"/>
                  </a:solidFill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68" name="Google Shape;1968;p43"/>
                  <p:cNvSpPr/>
                  <p:nvPr/>
                </p:nvSpPr>
                <p:spPr>
                  <a:xfrm>
                    <a:off x="941300" y="167475"/>
                    <a:ext cx="216300" cy="29730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69" name="Google Shape;1969;p43"/>
                  <p:cNvSpPr/>
                  <p:nvPr/>
                </p:nvSpPr>
                <p:spPr>
                  <a:xfrm>
                    <a:off x="941300" y="2545875"/>
                    <a:ext cx="216300" cy="29730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70" name="Google Shape;1970;p43"/>
                  <p:cNvSpPr/>
                  <p:nvPr/>
                </p:nvSpPr>
                <p:spPr>
                  <a:xfrm>
                    <a:off x="941300" y="2248575"/>
                    <a:ext cx="216300" cy="297300"/>
                  </a:xfrm>
                  <a:prstGeom prst="rect">
                    <a:avLst/>
                  </a:prstGeom>
                  <a:solidFill>
                    <a:srgbClr val="FF0000"/>
                  </a:solidFill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71" name="Google Shape;1971;p43"/>
                  <p:cNvSpPr/>
                  <p:nvPr/>
                </p:nvSpPr>
                <p:spPr>
                  <a:xfrm>
                    <a:off x="941300" y="1951275"/>
                    <a:ext cx="216300" cy="29730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972" name="Google Shape;1972;p43"/>
                <p:cNvSpPr/>
                <p:nvPr/>
              </p:nvSpPr>
              <p:spPr>
                <a:xfrm rot="5400000">
                  <a:off x="13878600" y="5717425"/>
                  <a:ext cx="1132200" cy="14922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000000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3" name="Google Shape;1973;p43"/>
                <p:cNvSpPr/>
                <p:nvPr/>
              </p:nvSpPr>
              <p:spPr>
                <a:xfrm rot="5400000">
                  <a:off x="12967000" y="6052820"/>
                  <a:ext cx="690900" cy="8214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000000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974" name="Google Shape;1974;p43"/>
              <p:cNvSpPr/>
              <p:nvPr/>
            </p:nvSpPr>
            <p:spPr>
              <a:xfrm>
                <a:off x="511050" y="3205025"/>
                <a:ext cx="914400" cy="857400"/>
              </a:xfrm>
              <a:prstGeom prst="ellipse">
                <a:avLst/>
              </a:pr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0" name="Google Shape;1950;p43"/>
              <p:cNvSpPr/>
              <p:nvPr/>
            </p:nvSpPr>
            <p:spPr>
              <a:xfrm>
                <a:off x="734850" y="3395675"/>
                <a:ext cx="466800" cy="476100"/>
              </a:xfrm>
              <a:prstGeom prst="ellipse">
                <a:avLst/>
              </a:prstGeom>
              <a:solidFill>
                <a:srgbClr val="FF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5" name="Google Shape;1975;p43"/>
              <p:cNvSpPr/>
              <p:nvPr/>
            </p:nvSpPr>
            <p:spPr>
              <a:xfrm>
                <a:off x="2007650" y="3205025"/>
                <a:ext cx="914400" cy="857400"/>
              </a:xfrm>
              <a:prstGeom prst="ellipse">
                <a:avLst/>
              </a:pr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2" name="Google Shape;1952;p43"/>
              <p:cNvSpPr/>
              <p:nvPr/>
            </p:nvSpPr>
            <p:spPr>
              <a:xfrm>
                <a:off x="2231450" y="3395675"/>
                <a:ext cx="466800" cy="476100"/>
              </a:xfrm>
              <a:prstGeom prst="ellipse">
                <a:avLst/>
              </a:prstGeom>
              <a:solidFill>
                <a:srgbClr val="FF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976" name="Google Shape;1976;p43"/>
            <p:cNvSpPr/>
            <p:nvPr/>
          </p:nvSpPr>
          <p:spPr>
            <a:xfrm rot="2599510">
              <a:off x="3191133" y="3406613"/>
              <a:ext cx="653221" cy="107598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977" name="Google Shape;1977;p43"/>
            <p:cNvSpPr/>
            <p:nvPr/>
          </p:nvSpPr>
          <p:spPr>
            <a:xfrm rot="-2599510">
              <a:off x="-676374" y="3406555"/>
              <a:ext cx="653221" cy="107598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978" name="Google Shape;1978;p43"/>
            <p:cNvSpPr/>
            <p:nvPr/>
          </p:nvSpPr>
          <p:spPr>
            <a:xfrm>
              <a:off x="196041" y="3617034"/>
              <a:ext cx="468300" cy="1041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979" name="Google Shape;1979;p43"/>
            <p:cNvSpPr/>
            <p:nvPr/>
          </p:nvSpPr>
          <p:spPr>
            <a:xfrm>
              <a:off x="664525" y="3617034"/>
              <a:ext cx="468300" cy="1041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980" name="Google Shape;1980;p43"/>
            <p:cNvSpPr/>
            <p:nvPr/>
          </p:nvSpPr>
          <p:spPr>
            <a:xfrm>
              <a:off x="1133010" y="3617034"/>
              <a:ext cx="468300" cy="1041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981" name="Google Shape;1981;p43"/>
            <p:cNvSpPr/>
            <p:nvPr/>
          </p:nvSpPr>
          <p:spPr>
            <a:xfrm>
              <a:off x="1601494" y="3617034"/>
              <a:ext cx="468300" cy="1041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982" name="Google Shape;1982;p43"/>
            <p:cNvSpPr/>
            <p:nvPr/>
          </p:nvSpPr>
          <p:spPr>
            <a:xfrm>
              <a:off x="2069986" y="3617034"/>
              <a:ext cx="468300" cy="1041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983" name="Google Shape;1983;p43"/>
            <p:cNvSpPr/>
            <p:nvPr/>
          </p:nvSpPr>
          <p:spPr>
            <a:xfrm>
              <a:off x="1003583" y="3179436"/>
              <a:ext cx="597900" cy="1041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984" name="Google Shape;1984;p43"/>
            <p:cNvSpPr/>
            <p:nvPr/>
          </p:nvSpPr>
          <p:spPr>
            <a:xfrm>
              <a:off x="1601496" y="3179436"/>
              <a:ext cx="468300" cy="1041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985" name="Google Shape;1985;p43"/>
            <p:cNvSpPr/>
            <p:nvPr/>
          </p:nvSpPr>
          <p:spPr>
            <a:xfrm>
              <a:off x="2069947" y="3179436"/>
              <a:ext cx="553500" cy="1041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986" name="Google Shape;1986;p43"/>
            <p:cNvSpPr/>
            <p:nvPr/>
          </p:nvSpPr>
          <p:spPr>
            <a:xfrm>
              <a:off x="2538471" y="3617034"/>
              <a:ext cx="468300" cy="1041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987" name="Google Shape;1987;p43"/>
            <p:cNvSpPr/>
            <p:nvPr/>
          </p:nvSpPr>
          <p:spPr>
            <a:xfrm>
              <a:off x="3006951" y="3617034"/>
              <a:ext cx="468300" cy="1041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988" name="Google Shape;1988;p43"/>
            <p:cNvSpPr/>
            <p:nvPr/>
          </p:nvSpPr>
          <p:spPr>
            <a:xfrm>
              <a:off x="-272444" y="3617034"/>
              <a:ext cx="468300" cy="1041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989" name="Google Shape;1989;p43"/>
            <p:cNvSpPr/>
            <p:nvPr/>
          </p:nvSpPr>
          <p:spPr>
            <a:xfrm>
              <a:off x="-870391" y="3617034"/>
              <a:ext cx="597900" cy="1041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990" name="Google Shape;1990;p43"/>
            <p:cNvSpPr/>
            <p:nvPr/>
          </p:nvSpPr>
          <p:spPr>
            <a:xfrm>
              <a:off x="3475436" y="3617034"/>
              <a:ext cx="468300" cy="1041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991" name="Google Shape;1991;p43"/>
            <p:cNvSpPr/>
            <p:nvPr/>
          </p:nvSpPr>
          <p:spPr>
            <a:xfrm>
              <a:off x="3943921" y="3617034"/>
              <a:ext cx="553500" cy="1041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992" name="Google Shape;1992;p43"/>
            <p:cNvSpPr/>
            <p:nvPr/>
          </p:nvSpPr>
          <p:spPr>
            <a:xfrm>
              <a:off x="535200" y="3180556"/>
              <a:ext cx="468300" cy="1041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993" name="Google Shape;1993;p43"/>
            <p:cNvSpPr/>
            <p:nvPr/>
          </p:nvSpPr>
          <p:spPr>
            <a:xfrm>
              <a:off x="66613" y="3180556"/>
              <a:ext cx="468300" cy="1041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994" name="Google Shape;1994;p43"/>
            <p:cNvSpPr/>
            <p:nvPr/>
          </p:nvSpPr>
          <p:spPr>
            <a:xfrm>
              <a:off x="-401838" y="3180556"/>
              <a:ext cx="468300" cy="1041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995" name="Google Shape;1995;p43"/>
            <p:cNvSpPr/>
            <p:nvPr/>
          </p:nvSpPr>
          <p:spPr>
            <a:xfrm>
              <a:off x="-870425" y="3180556"/>
              <a:ext cx="468300" cy="1041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996" name="Google Shape;1996;p43"/>
            <p:cNvSpPr/>
            <p:nvPr/>
          </p:nvSpPr>
          <p:spPr>
            <a:xfrm>
              <a:off x="4029042" y="3180556"/>
              <a:ext cx="468300" cy="1041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997" name="Google Shape;1997;p43"/>
            <p:cNvSpPr/>
            <p:nvPr/>
          </p:nvSpPr>
          <p:spPr>
            <a:xfrm>
              <a:off x="3560455" y="3180556"/>
              <a:ext cx="468300" cy="1041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998" name="Google Shape;1998;p43"/>
            <p:cNvSpPr/>
            <p:nvPr/>
          </p:nvSpPr>
          <p:spPr>
            <a:xfrm>
              <a:off x="3092004" y="3180556"/>
              <a:ext cx="468300" cy="1041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999" name="Google Shape;1999;p43"/>
            <p:cNvSpPr/>
            <p:nvPr/>
          </p:nvSpPr>
          <p:spPr>
            <a:xfrm>
              <a:off x="2623417" y="3180556"/>
              <a:ext cx="468300" cy="1041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000" name="Google Shape;2000;p43"/>
            <p:cNvSpPr/>
            <p:nvPr/>
          </p:nvSpPr>
          <p:spPr>
            <a:xfrm>
              <a:off x="781367" y="3324425"/>
              <a:ext cx="1171800" cy="252900"/>
            </a:xfrm>
            <a:prstGeom prst="rect">
              <a:avLst/>
            </a:prstGeom>
            <a:solidFill>
              <a:srgbClr val="F9CB9C"/>
            </a:solidFill>
            <a:ln w="28575" cap="flat" cmpd="sng">
              <a:solidFill>
                <a:srgbClr val="B7B7B7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1"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</p:grpSp>
      <p:grpSp>
        <p:nvGrpSpPr>
          <p:cNvPr id="2001" name="Google Shape;2001;p43"/>
          <p:cNvGrpSpPr/>
          <p:nvPr/>
        </p:nvGrpSpPr>
        <p:grpSpPr>
          <a:xfrm>
            <a:off x="4400440" y="3964166"/>
            <a:ext cx="1619479" cy="865676"/>
            <a:chOff x="2182700" y="2791475"/>
            <a:chExt cx="5906197" cy="2462105"/>
          </a:xfrm>
        </p:grpSpPr>
        <p:sp>
          <p:nvSpPr>
            <p:cNvPr id="2002" name="Google Shape;2002;p43"/>
            <p:cNvSpPr/>
            <p:nvPr/>
          </p:nvSpPr>
          <p:spPr>
            <a:xfrm>
              <a:off x="7244008" y="4387892"/>
              <a:ext cx="623400" cy="84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003" name="Google Shape;2003;p43"/>
            <p:cNvSpPr/>
            <p:nvPr/>
          </p:nvSpPr>
          <p:spPr>
            <a:xfrm rot="2340117">
              <a:off x="6752183" y="3826298"/>
              <a:ext cx="580602" cy="95346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004" name="Google Shape;2004;p43"/>
            <p:cNvSpPr/>
            <p:nvPr/>
          </p:nvSpPr>
          <p:spPr>
            <a:xfrm rot="-2339397">
              <a:off x="5514614" y="3826310"/>
              <a:ext cx="609837" cy="95346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005" name="Google Shape;2005;p43"/>
            <p:cNvSpPr/>
            <p:nvPr/>
          </p:nvSpPr>
          <p:spPr>
            <a:xfrm rot="-2339848">
              <a:off x="6454833" y="3021452"/>
              <a:ext cx="787083" cy="95346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006" name="Google Shape;2006;p43"/>
            <p:cNvSpPr/>
            <p:nvPr/>
          </p:nvSpPr>
          <p:spPr>
            <a:xfrm rot="-2339397">
              <a:off x="4190022" y="4209948"/>
              <a:ext cx="609837" cy="95346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007" name="Google Shape;2007;p43"/>
            <p:cNvSpPr/>
            <p:nvPr/>
          </p:nvSpPr>
          <p:spPr>
            <a:xfrm rot="2340108">
              <a:off x="5054302" y="4953607"/>
              <a:ext cx="706449" cy="95346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008" name="Google Shape;2008;p43"/>
            <p:cNvSpPr/>
            <p:nvPr/>
          </p:nvSpPr>
          <p:spPr>
            <a:xfrm rot="2340117">
              <a:off x="3242060" y="4563232"/>
              <a:ext cx="580602" cy="95346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009" name="Google Shape;2009;p43"/>
            <p:cNvSpPr/>
            <p:nvPr/>
          </p:nvSpPr>
          <p:spPr>
            <a:xfrm>
              <a:off x="3482881" y="4747897"/>
              <a:ext cx="444600" cy="84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010" name="Google Shape;2010;p43"/>
            <p:cNvSpPr/>
            <p:nvPr/>
          </p:nvSpPr>
          <p:spPr>
            <a:xfrm>
              <a:off x="3927580" y="4747897"/>
              <a:ext cx="525300" cy="84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011" name="Google Shape;2011;p43"/>
            <p:cNvSpPr/>
            <p:nvPr/>
          </p:nvSpPr>
          <p:spPr>
            <a:xfrm>
              <a:off x="6174056" y="3636504"/>
              <a:ext cx="444600" cy="84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012" name="Google Shape;2012;p43"/>
            <p:cNvSpPr/>
            <p:nvPr/>
          </p:nvSpPr>
          <p:spPr>
            <a:xfrm>
              <a:off x="5729389" y="3636504"/>
              <a:ext cx="444600" cy="84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013" name="Google Shape;2013;p43"/>
            <p:cNvSpPr/>
            <p:nvPr/>
          </p:nvSpPr>
          <p:spPr>
            <a:xfrm rot="-2340117">
              <a:off x="3918504" y="3445706"/>
              <a:ext cx="580602" cy="95346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014" name="Google Shape;2014;p43"/>
            <p:cNvSpPr/>
            <p:nvPr/>
          </p:nvSpPr>
          <p:spPr>
            <a:xfrm rot="-2339397">
              <a:off x="3572655" y="3827855"/>
              <a:ext cx="609837" cy="95346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015" name="Google Shape;2015;p43"/>
            <p:cNvSpPr/>
            <p:nvPr/>
          </p:nvSpPr>
          <p:spPr>
            <a:xfrm>
              <a:off x="4717229" y="3636732"/>
              <a:ext cx="567600" cy="84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016" name="Google Shape;2016;p43"/>
            <p:cNvSpPr/>
            <p:nvPr/>
          </p:nvSpPr>
          <p:spPr>
            <a:xfrm>
              <a:off x="5284721" y="3636961"/>
              <a:ext cx="444600" cy="84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017" name="Google Shape;2017;p43"/>
            <p:cNvSpPr/>
            <p:nvPr/>
          </p:nvSpPr>
          <p:spPr>
            <a:xfrm>
              <a:off x="4272530" y="3637189"/>
              <a:ext cx="444600" cy="84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018" name="Google Shape;2018;p43"/>
            <p:cNvSpPr/>
            <p:nvPr/>
          </p:nvSpPr>
          <p:spPr>
            <a:xfrm>
              <a:off x="3794982" y="3636967"/>
              <a:ext cx="477600" cy="84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019" name="Google Shape;2019;p43"/>
            <p:cNvSpPr/>
            <p:nvPr/>
          </p:nvSpPr>
          <p:spPr>
            <a:xfrm rot="2340117">
              <a:off x="6023866" y="4212458"/>
              <a:ext cx="580602" cy="95346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020" name="Google Shape;2020;p43"/>
            <p:cNvSpPr/>
            <p:nvPr/>
          </p:nvSpPr>
          <p:spPr>
            <a:xfrm>
              <a:off x="3160933" y="4387892"/>
              <a:ext cx="444600" cy="84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021" name="Google Shape;2021;p43"/>
            <p:cNvSpPr/>
            <p:nvPr/>
          </p:nvSpPr>
          <p:spPr>
            <a:xfrm>
              <a:off x="3605632" y="4387892"/>
              <a:ext cx="444600" cy="84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022" name="Google Shape;2022;p43"/>
            <p:cNvSpPr/>
            <p:nvPr/>
          </p:nvSpPr>
          <p:spPr>
            <a:xfrm>
              <a:off x="4050332" y="4387892"/>
              <a:ext cx="444600" cy="84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023" name="Google Shape;2023;p43"/>
            <p:cNvSpPr/>
            <p:nvPr/>
          </p:nvSpPr>
          <p:spPr>
            <a:xfrm>
              <a:off x="4495031" y="4387892"/>
              <a:ext cx="444600" cy="84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024" name="Google Shape;2024;p43"/>
            <p:cNvSpPr/>
            <p:nvPr/>
          </p:nvSpPr>
          <p:spPr>
            <a:xfrm>
              <a:off x="4939737" y="4387892"/>
              <a:ext cx="444600" cy="84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025" name="Google Shape;2025;p43"/>
            <p:cNvSpPr/>
            <p:nvPr/>
          </p:nvSpPr>
          <p:spPr>
            <a:xfrm>
              <a:off x="3927476" y="4031146"/>
              <a:ext cx="567600" cy="84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026" name="Google Shape;2026;p43"/>
            <p:cNvSpPr/>
            <p:nvPr/>
          </p:nvSpPr>
          <p:spPr>
            <a:xfrm>
              <a:off x="4495032" y="4031146"/>
              <a:ext cx="444600" cy="84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027" name="Google Shape;2027;p43"/>
            <p:cNvSpPr/>
            <p:nvPr/>
          </p:nvSpPr>
          <p:spPr>
            <a:xfrm>
              <a:off x="4939700" y="4031146"/>
              <a:ext cx="525300" cy="84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028" name="Google Shape;2028;p43"/>
            <p:cNvSpPr/>
            <p:nvPr/>
          </p:nvSpPr>
          <p:spPr>
            <a:xfrm>
              <a:off x="5384437" y="4387892"/>
              <a:ext cx="444600" cy="84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029" name="Google Shape;2029;p43"/>
            <p:cNvSpPr/>
            <p:nvPr/>
          </p:nvSpPr>
          <p:spPr>
            <a:xfrm>
              <a:off x="5829132" y="4387892"/>
              <a:ext cx="444600" cy="84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030" name="Google Shape;2030;p43"/>
            <p:cNvSpPr/>
            <p:nvPr/>
          </p:nvSpPr>
          <p:spPr>
            <a:xfrm>
              <a:off x="2716233" y="4387892"/>
              <a:ext cx="444600" cy="84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031" name="Google Shape;2031;p43"/>
            <p:cNvSpPr/>
            <p:nvPr/>
          </p:nvSpPr>
          <p:spPr>
            <a:xfrm>
              <a:off x="6273832" y="4387892"/>
              <a:ext cx="444600" cy="84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032" name="Google Shape;2032;p43"/>
            <p:cNvSpPr/>
            <p:nvPr/>
          </p:nvSpPr>
          <p:spPr>
            <a:xfrm>
              <a:off x="6718531" y="4387892"/>
              <a:ext cx="525300" cy="84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033" name="Google Shape;2033;p43"/>
            <p:cNvSpPr/>
            <p:nvPr/>
          </p:nvSpPr>
          <p:spPr>
            <a:xfrm>
              <a:off x="3482873" y="4032059"/>
              <a:ext cx="444600" cy="84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034" name="Google Shape;2034;p43"/>
            <p:cNvSpPr/>
            <p:nvPr/>
          </p:nvSpPr>
          <p:spPr>
            <a:xfrm>
              <a:off x="3038076" y="4032059"/>
              <a:ext cx="444600" cy="84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035" name="Google Shape;2035;p43"/>
            <p:cNvSpPr/>
            <p:nvPr/>
          </p:nvSpPr>
          <p:spPr>
            <a:xfrm>
              <a:off x="2593409" y="4032059"/>
              <a:ext cx="444600" cy="84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036" name="Google Shape;2036;p43"/>
            <p:cNvSpPr/>
            <p:nvPr/>
          </p:nvSpPr>
          <p:spPr>
            <a:xfrm>
              <a:off x="6799345" y="4032059"/>
              <a:ext cx="844800" cy="84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037" name="Google Shape;2037;p43"/>
            <p:cNvSpPr/>
            <p:nvPr/>
          </p:nvSpPr>
          <p:spPr>
            <a:xfrm>
              <a:off x="6354534" y="4032059"/>
              <a:ext cx="444600" cy="84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038" name="Google Shape;2038;p43"/>
            <p:cNvSpPr/>
            <p:nvPr/>
          </p:nvSpPr>
          <p:spPr>
            <a:xfrm>
              <a:off x="5909866" y="4032059"/>
              <a:ext cx="444600" cy="84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039" name="Google Shape;2039;p43"/>
            <p:cNvSpPr/>
            <p:nvPr/>
          </p:nvSpPr>
          <p:spPr>
            <a:xfrm>
              <a:off x="5465070" y="4032059"/>
              <a:ext cx="444600" cy="84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040" name="Google Shape;2040;p43"/>
            <p:cNvSpPr/>
            <p:nvPr/>
          </p:nvSpPr>
          <p:spPr>
            <a:xfrm>
              <a:off x="2182700" y="4154503"/>
              <a:ext cx="1112100" cy="206100"/>
            </a:xfrm>
            <a:prstGeom prst="rect">
              <a:avLst/>
            </a:prstGeom>
            <a:solidFill>
              <a:srgbClr val="F9CB9C"/>
            </a:solidFill>
            <a:ln w="28575" cap="flat" cmpd="sng">
              <a:solidFill>
                <a:srgbClr val="B7B7B7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1"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2041" name="Google Shape;2041;p43"/>
            <p:cNvSpPr/>
            <p:nvPr/>
          </p:nvSpPr>
          <p:spPr>
            <a:xfrm>
              <a:off x="2182700" y="4510617"/>
              <a:ext cx="1112100" cy="206100"/>
            </a:xfrm>
            <a:prstGeom prst="rect">
              <a:avLst/>
            </a:prstGeom>
            <a:solidFill>
              <a:srgbClr val="F9CB9C"/>
            </a:solidFill>
            <a:ln w="28575" cap="flat" cmpd="sng">
              <a:solidFill>
                <a:srgbClr val="B7B7B7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1"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2042" name="Google Shape;2042;p43"/>
            <p:cNvSpPr/>
            <p:nvPr/>
          </p:nvSpPr>
          <p:spPr>
            <a:xfrm>
              <a:off x="2182700" y="3788357"/>
              <a:ext cx="1112100" cy="206100"/>
            </a:xfrm>
            <a:prstGeom prst="rect">
              <a:avLst/>
            </a:prstGeom>
            <a:solidFill>
              <a:srgbClr val="F9CB9C"/>
            </a:solidFill>
            <a:ln w="28575" cap="flat" cmpd="sng">
              <a:solidFill>
                <a:srgbClr val="B7B7B7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1"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2043" name="Google Shape;2043;p43"/>
            <p:cNvSpPr/>
            <p:nvPr/>
          </p:nvSpPr>
          <p:spPr>
            <a:xfrm>
              <a:off x="5041158" y="3276004"/>
              <a:ext cx="444600" cy="84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044" name="Google Shape;2044;p43"/>
            <p:cNvSpPr/>
            <p:nvPr/>
          </p:nvSpPr>
          <p:spPr>
            <a:xfrm>
              <a:off x="4596361" y="3276004"/>
              <a:ext cx="444600" cy="84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045" name="Google Shape;2045;p43"/>
            <p:cNvSpPr/>
            <p:nvPr/>
          </p:nvSpPr>
          <p:spPr>
            <a:xfrm>
              <a:off x="4151694" y="3276004"/>
              <a:ext cx="444600" cy="84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046" name="Google Shape;2046;p43"/>
            <p:cNvSpPr/>
            <p:nvPr/>
          </p:nvSpPr>
          <p:spPr>
            <a:xfrm>
              <a:off x="4452950" y="4747897"/>
              <a:ext cx="444600" cy="84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047" name="Google Shape;2047;p43"/>
            <p:cNvSpPr/>
            <p:nvPr/>
          </p:nvSpPr>
          <p:spPr>
            <a:xfrm>
              <a:off x="4897650" y="4747897"/>
              <a:ext cx="525300" cy="84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048" name="Google Shape;2048;p43"/>
            <p:cNvSpPr/>
            <p:nvPr/>
          </p:nvSpPr>
          <p:spPr>
            <a:xfrm>
              <a:off x="3072177" y="3636967"/>
              <a:ext cx="732000" cy="84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049" name="Google Shape;2049;p43"/>
            <p:cNvSpPr/>
            <p:nvPr/>
          </p:nvSpPr>
          <p:spPr>
            <a:xfrm>
              <a:off x="2627496" y="3636961"/>
              <a:ext cx="444600" cy="84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050" name="Google Shape;2050;p43"/>
            <p:cNvSpPr/>
            <p:nvPr/>
          </p:nvSpPr>
          <p:spPr>
            <a:xfrm>
              <a:off x="2182700" y="3354013"/>
              <a:ext cx="1112100" cy="206100"/>
            </a:xfrm>
            <a:prstGeom prst="rect">
              <a:avLst/>
            </a:prstGeom>
            <a:solidFill>
              <a:srgbClr val="F9CB9C"/>
            </a:solidFill>
            <a:ln w="28575" cap="flat" cmpd="sng">
              <a:solidFill>
                <a:srgbClr val="B7B7B7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1"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2051" name="Google Shape;2051;p43"/>
            <p:cNvSpPr/>
            <p:nvPr/>
          </p:nvSpPr>
          <p:spPr>
            <a:xfrm>
              <a:off x="6375418" y="3275091"/>
              <a:ext cx="444600" cy="84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052" name="Google Shape;2052;p43"/>
            <p:cNvSpPr/>
            <p:nvPr/>
          </p:nvSpPr>
          <p:spPr>
            <a:xfrm>
              <a:off x="5930622" y="3275091"/>
              <a:ext cx="444600" cy="84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053" name="Google Shape;2053;p43"/>
            <p:cNvSpPr/>
            <p:nvPr/>
          </p:nvSpPr>
          <p:spPr>
            <a:xfrm>
              <a:off x="5485954" y="3275091"/>
              <a:ext cx="444600" cy="84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054" name="Google Shape;2054;p43"/>
            <p:cNvSpPr/>
            <p:nvPr/>
          </p:nvSpPr>
          <p:spPr>
            <a:xfrm>
              <a:off x="7508059" y="3636276"/>
              <a:ext cx="444600" cy="84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055" name="Google Shape;2055;p43"/>
            <p:cNvSpPr/>
            <p:nvPr/>
          </p:nvSpPr>
          <p:spPr>
            <a:xfrm>
              <a:off x="7063392" y="3636276"/>
              <a:ext cx="444600" cy="84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056" name="Google Shape;2056;p43"/>
            <p:cNvSpPr/>
            <p:nvPr/>
          </p:nvSpPr>
          <p:spPr>
            <a:xfrm>
              <a:off x="6618724" y="3636732"/>
              <a:ext cx="444600" cy="84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057" name="Google Shape;2057;p43"/>
            <p:cNvSpPr/>
            <p:nvPr/>
          </p:nvSpPr>
          <p:spPr>
            <a:xfrm>
              <a:off x="7644297" y="4031146"/>
              <a:ext cx="444600" cy="84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</p:grpSp>
      <p:grpSp>
        <p:nvGrpSpPr>
          <p:cNvPr id="2058" name="Google Shape;2058;p43"/>
          <p:cNvGrpSpPr/>
          <p:nvPr/>
        </p:nvGrpSpPr>
        <p:grpSpPr>
          <a:xfrm>
            <a:off x="60143" y="4221421"/>
            <a:ext cx="1435417" cy="408303"/>
            <a:chOff x="349775" y="2525499"/>
            <a:chExt cx="7594800" cy="846926"/>
          </a:xfrm>
        </p:grpSpPr>
        <p:sp>
          <p:nvSpPr>
            <p:cNvPr id="2059" name="Google Shape;2059;p43"/>
            <p:cNvSpPr/>
            <p:nvPr/>
          </p:nvSpPr>
          <p:spPr>
            <a:xfrm rot="2700000">
              <a:off x="4741425" y="2851890"/>
              <a:ext cx="990657" cy="162917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060" name="Google Shape;2060;p43"/>
            <p:cNvSpPr/>
            <p:nvPr/>
          </p:nvSpPr>
          <p:spPr>
            <a:xfrm rot="-2700000">
              <a:off x="2520798" y="2851899"/>
              <a:ext cx="990657" cy="162917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061" name="Google Shape;2061;p43"/>
            <p:cNvSpPr/>
            <p:nvPr/>
          </p:nvSpPr>
          <p:spPr>
            <a:xfrm>
              <a:off x="1730675" y="3209525"/>
              <a:ext cx="690300" cy="162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062" name="Google Shape;2062;p43"/>
            <p:cNvSpPr/>
            <p:nvPr/>
          </p:nvSpPr>
          <p:spPr>
            <a:xfrm>
              <a:off x="2421124" y="3209525"/>
              <a:ext cx="690300" cy="162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063" name="Google Shape;2063;p43"/>
            <p:cNvSpPr/>
            <p:nvPr/>
          </p:nvSpPr>
          <p:spPr>
            <a:xfrm>
              <a:off x="3111573" y="3209525"/>
              <a:ext cx="690300" cy="162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064" name="Google Shape;2064;p43"/>
            <p:cNvSpPr/>
            <p:nvPr/>
          </p:nvSpPr>
          <p:spPr>
            <a:xfrm>
              <a:off x="3802023" y="3209525"/>
              <a:ext cx="690300" cy="162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065" name="Google Shape;2065;p43"/>
            <p:cNvSpPr/>
            <p:nvPr/>
          </p:nvSpPr>
          <p:spPr>
            <a:xfrm>
              <a:off x="4492482" y="3209525"/>
              <a:ext cx="690300" cy="162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066" name="Google Shape;2066;p43"/>
            <p:cNvSpPr/>
            <p:nvPr/>
          </p:nvSpPr>
          <p:spPr>
            <a:xfrm>
              <a:off x="2920825" y="2525500"/>
              <a:ext cx="881100" cy="162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067" name="Google Shape;2067;p43"/>
            <p:cNvSpPr/>
            <p:nvPr/>
          </p:nvSpPr>
          <p:spPr>
            <a:xfrm>
              <a:off x="3802024" y="2525500"/>
              <a:ext cx="690300" cy="162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068" name="Google Shape;2068;p43"/>
            <p:cNvSpPr/>
            <p:nvPr/>
          </p:nvSpPr>
          <p:spPr>
            <a:xfrm>
              <a:off x="4492425" y="2525500"/>
              <a:ext cx="815700" cy="162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069" name="Google Shape;2069;p43"/>
            <p:cNvSpPr/>
            <p:nvPr/>
          </p:nvSpPr>
          <p:spPr>
            <a:xfrm>
              <a:off x="5182932" y="3209525"/>
              <a:ext cx="690300" cy="162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070" name="Google Shape;2070;p43"/>
            <p:cNvSpPr/>
            <p:nvPr/>
          </p:nvSpPr>
          <p:spPr>
            <a:xfrm>
              <a:off x="5873375" y="3209525"/>
              <a:ext cx="690300" cy="162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071" name="Google Shape;2071;p43"/>
            <p:cNvSpPr/>
            <p:nvPr/>
          </p:nvSpPr>
          <p:spPr>
            <a:xfrm>
              <a:off x="1040225" y="3209525"/>
              <a:ext cx="690300" cy="162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072" name="Google Shape;2072;p43"/>
            <p:cNvSpPr/>
            <p:nvPr/>
          </p:nvSpPr>
          <p:spPr>
            <a:xfrm>
              <a:off x="349775" y="3209525"/>
              <a:ext cx="690300" cy="162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073" name="Google Shape;2073;p43"/>
            <p:cNvSpPr/>
            <p:nvPr/>
          </p:nvSpPr>
          <p:spPr>
            <a:xfrm>
              <a:off x="6563825" y="3209525"/>
              <a:ext cx="690300" cy="162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074" name="Google Shape;2074;p43"/>
            <p:cNvSpPr/>
            <p:nvPr/>
          </p:nvSpPr>
          <p:spPr>
            <a:xfrm>
              <a:off x="7254275" y="3209525"/>
              <a:ext cx="690300" cy="162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</p:grpSp>
      <p:sp>
        <p:nvSpPr>
          <p:cNvPr id="2075" name="Google Shape;2075;p43"/>
          <p:cNvSpPr/>
          <p:nvPr/>
        </p:nvSpPr>
        <p:spPr>
          <a:xfrm>
            <a:off x="224800" y="4675200"/>
            <a:ext cx="6270900" cy="276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3F537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0" name="Google Shape;2080;p44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Grafo implementado en bloques</a:t>
            </a:r>
            <a:endParaRPr/>
          </a:p>
        </p:txBody>
      </p:sp>
      <p:sp>
        <p:nvSpPr>
          <p:cNvPr id="2081" name="Google Shape;2081;p44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2" name="Google Shape;2082;p4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58</a:t>
            </a:fld>
            <a:endParaRPr/>
          </a:p>
        </p:txBody>
      </p:sp>
      <p:pic>
        <p:nvPicPr>
          <p:cNvPr id="2083" name="Google Shape;2083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1809487" y="1515961"/>
            <a:ext cx="3793676" cy="3461401"/>
          </a:xfrm>
          <a:prstGeom prst="rect">
            <a:avLst/>
          </a:prstGeom>
          <a:noFill/>
          <a:ln>
            <a:noFill/>
          </a:ln>
        </p:spPr>
      </p:pic>
      <p:sp>
        <p:nvSpPr>
          <p:cNvPr id="2084" name="Google Shape;2084;p44"/>
          <p:cNvSpPr txBox="1">
            <a:spLocks noGrp="1"/>
          </p:cNvSpPr>
          <p:nvPr>
            <p:ph type="body" idx="1"/>
          </p:nvPr>
        </p:nvSpPr>
        <p:spPr>
          <a:xfrm>
            <a:off x="5815075" y="1588325"/>
            <a:ext cx="3061800" cy="69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Cada uno de los nodos se procesa de forma </a:t>
            </a:r>
            <a:r>
              <a:rPr lang="en" sz="1800" b="1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concurrente</a:t>
            </a: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.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085" name="Google Shape;2085;p44"/>
          <p:cNvSpPr txBox="1">
            <a:spLocks noGrp="1"/>
          </p:cNvSpPr>
          <p:nvPr>
            <p:ph type="subTitle" idx="4294967295"/>
          </p:nvPr>
        </p:nvSpPr>
        <p:spPr>
          <a:xfrm>
            <a:off x="5883200" y="3018925"/>
            <a:ext cx="3061800" cy="69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Tal como ocurre en la realidad.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086" name="Google Shape;2086;p44"/>
          <p:cNvSpPr/>
          <p:nvPr/>
        </p:nvSpPr>
        <p:spPr>
          <a:xfrm rot="5400000">
            <a:off x="6987925" y="2570425"/>
            <a:ext cx="589800" cy="2490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3F537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1" name="Google Shape;2091;p45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Criterio de selección de plataforma</a:t>
            </a:r>
            <a:endParaRPr/>
          </a:p>
        </p:txBody>
      </p:sp>
      <p:sp>
        <p:nvSpPr>
          <p:cNvPr id="2092" name="Google Shape;2092;p45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59</a:t>
            </a:fld>
            <a:endParaRPr/>
          </a:p>
        </p:txBody>
      </p:sp>
      <p:sp>
        <p:nvSpPr>
          <p:cNvPr id="2093" name="Google Shape;2093;p45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4" name="Google Shape;2094;p45"/>
          <p:cNvSpPr txBox="1">
            <a:spLocks noGrp="1"/>
          </p:cNvSpPr>
          <p:nvPr>
            <p:ph type="subTitle" idx="4294967295"/>
          </p:nvPr>
        </p:nvSpPr>
        <p:spPr>
          <a:xfrm>
            <a:off x="870800" y="1346500"/>
            <a:ext cx="3909000" cy="83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Es esencial utilizar redundancias 2oo3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095" name="Google Shape;2095;p45"/>
          <p:cNvSpPr txBox="1">
            <a:spLocks noGrp="1"/>
          </p:cNvSpPr>
          <p:nvPr>
            <p:ph type="body" idx="1"/>
          </p:nvPr>
        </p:nvSpPr>
        <p:spPr>
          <a:xfrm>
            <a:off x="4295925" y="3396000"/>
            <a:ext cx="3470700" cy="15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▰"/>
            </a:pPr>
            <a:r>
              <a:rPr lang="en" sz="1800"/>
              <a:t>Más conveniente para redundar.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▰"/>
            </a:pPr>
            <a:r>
              <a:rPr lang="en" sz="1800"/>
              <a:t>Determinístico, es HW puro.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▰"/>
            </a:pPr>
            <a:r>
              <a:rPr lang="en" sz="1800"/>
              <a:t>Mayor control de la latencia.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▰"/>
            </a:pPr>
            <a:r>
              <a:rPr lang="en" sz="1800"/>
              <a:t>Concurrencia real.</a:t>
            </a:r>
            <a:endParaRPr sz="1800"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pic>
        <p:nvPicPr>
          <p:cNvPr id="2096" name="Google Shape;2096;p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04975" y="2030962"/>
            <a:ext cx="1201701" cy="12016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" name="Google Shape;2097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9437" y="2103475"/>
            <a:ext cx="1201676" cy="1201675"/>
          </a:xfrm>
          <a:prstGeom prst="rect">
            <a:avLst/>
          </a:prstGeom>
          <a:noFill/>
          <a:ln>
            <a:noFill/>
          </a:ln>
        </p:spPr>
      </p:pic>
      <p:sp>
        <p:nvSpPr>
          <p:cNvPr id="2098" name="Google Shape;2098;p45"/>
          <p:cNvSpPr txBox="1">
            <a:spLocks noGrp="1"/>
          </p:cNvSpPr>
          <p:nvPr>
            <p:ph type="body" idx="1"/>
          </p:nvPr>
        </p:nvSpPr>
        <p:spPr>
          <a:xfrm>
            <a:off x="145050" y="3411300"/>
            <a:ext cx="4220400" cy="154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▰"/>
            </a:pPr>
            <a:r>
              <a:rPr lang="en" sz="1800"/>
              <a:t>Necesitamos más de 1 uC.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▰"/>
            </a:pPr>
            <a:r>
              <a:rPr lang="en" sz="1800"/>
              <a:t>Difícil de asegurar determinismo.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▰"/>
            </a:pPr>
            <a:r>
              <a:rPr lang="en" sz="1800"/>
              <a:t>Difícil de determinar la latencia.</a:t>
            </a:r>
            <a:endParaRPr sz="1800"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099" name="Google Shape;2099;p45"/>
          <p:cNvSpPr txBox="1">
            <a:spLocks noGrp="1"/>
          </p:cNvSpPr>
          <p:nvPr>
            <p:ph type="subTitle" idx="4294967295"/>
          </p:nvPr>
        </p:nvSpPr>
        <p:spPr>
          <a:xfrm>
            <a:off x="1527725" y="2490924"/>
            <a:ext cx="471000" cy="4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μC</a:t>
            </a:r>
            <a:endParaRPr sz="1800" b="1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100" name="Google Shape;2100;p45"/>
          <p:cNvSpPr txBox="1">
            <a:spLocks noGrp="1"/>
          </p:cNvSpPr>
          <p:nvPr>
            <p:ph type="subTitle" idx="4294967295"/>
          </p:nvPr>
        </p:nvSpPr>
        <p:spPr>
          <a:xfrm>
            <a:off x="5863400" y="1346488"/>
            <a:ext cx="3104100" cy="83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¡La cantidad de componentes crece enormemente!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6"/>
          <p:cNvSpPr txBox="1">
            <a:spLocks noGrp="1"/>
          </p:cNvSpPr>
          <p:nvPr>
            <p:ph type="ctrTitle" idx="4294967295"/>
          </p:nvPr>
        </p:nvSpPr>
        <p:spPr>
          <a:xfrm>
            <a:off x="2095500" y="0"/>
            <a:ext cx="4952100" cy="98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3F5378"/>
                </a:solidFill>
              </a:rPr>
              <a:t>Mg. Ing. Martin N. Menendez</a:t>
            </a:r>
            <a:endParaRPr sz="2400">
              <a:solidFill>
                <a:srgbClr val="3F5378"/>
              </a:solidFill>
            </a:endParaRPr>
          </a:p>
        </p:txBody>
      </p:sp>
      <p:sp>
        <p:nvSpPr>
          <p:cNvPr id="221" name="Google Shape;221;p16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222" name="Google Shape;222;p16"/>
          <p:cNvSpPr txBox="1">
            <a:spLocks noGrp="1"/>
          </p:cNvSpPr>
          <p:nvPr>
            <p:ph type="body" idx="4294967295"/>
          </p:nvPr>
        </p:nvSpPr>
        <p:spPr>
          <a:xfrm>
            <a:off x="80950" y="1280175"/>
            <a:ext cx="6836100" cy="314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Char char="▰"/>
            </a:pPr>
            <a:r>
              <a:rPr lang="en" sz="1100" b="1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'</a:t>
            </a:r>
            <a:r>
              <a:rPr lang="en" sz="1100" b="1">
                <a:solidFill>
                  <a:schemeClr val="hlink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3"/>
              </a:rPr>
              <a:t>Sistema contador de pasajeros en tiempo real mediante el procesamiento de beacons WiFi</a:t>
            </a:r>
            <a:r>
              <a:rPr lang="en" sz="1100" b="1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'</a:t>
            </a:r>
            <a:r>
              <a:rPr lang="en" sz="110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. Congreso Argentino de Sistemas Embebidos, Córdoba, Argentina. (2018).</a:t>
            </a:r>
            <a:endParaRPr sz="1100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Char char="▰"/>
            </a:pPr>
            <a:r>
              <a:rPr lang="en" sz="1100" b="1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'</a:t>
            </a:r>
            <a:r>
              <a:rPr lang="en" sz="1100" b="1">
                <a:solidFill>
                  <a:schemeClr val="hlink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4"/>
              </a:rPr>
              <a:t>Diseño de un sistema crítico de enclavamiento ferroviario implementado mediante FPGA</a:t>
            </a:r>
            <a:r>
              <a:rPr lang="en" sz="1100" b="1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'</a:t>
            </a:r>
            <a:r>
              <a:rPr lang="en" sz="110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. Congreso Argentino de Sistemas Embebidos, Rosario, Argentina. (2019).</a:t>
            </a:r>
            <a:endParaRPr sz="1100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Char char="▰"/>
            </a:pPr>
            <a:r>
              <a:rPr lang="en" sz="1100" b="1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'</a:t>
            </a:r>
            <a:r>
              <a:rPr lang="en" sz="1100" b="1">
                <a:solidFill>
                  <a:schemeClr val="hlink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4"/>
              </a:rPr>
              <a:t>Generación automática de modelos y código para sistemas electrónicos de enclavamiento ferroviario</a:t>
            </a:r>
            <a:r>
              <a:rPr lang="en" sz="1100" b="1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'</a:t>
            </a:r>
            <a:r>
              <a:rPr lang="en" sz="110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. Congreso Argentino de Sistemas Embebidos, Rosario, Argentina. (2019).</a:t>
            </a:r>
            <a:endParaRPr sz="1100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Char char="▰"/>
            </a:pPr>
            <a:r>
              <a:rPr lang="en" sz="1100" b="1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‘</a:t>
            </a:r>
            <a:r>
              <a:rPr lang="en" sz="1100" b="1">
                <a:solidFill>
                  <a:schemeClr val="hlink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5"/>
              </a:rPr>
              <a:t>FPGA implementation of a critical railway interlocking system</a:t>
            </a:r>
            <a:r>
              <a:rPr lang="en" sz="1100" b="1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’</a:t>
            </a:r>
            <a:r>
              <a:rPr lang="en" sz="110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. IEEE Latin America Transactions, Vol. 18, No. 2, pp. 288-294. (2020).</a:t>
            </a:r>
            <a:endParaRPr sz="1100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Char char="▰"/>
            </a:pPr>
            <a:r>
              <a:rPr lang="en" sz="1100" b="1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‘</a:t>
            </a:r>
            <a:r>
              <a:rPr lang="en" sz="1100" b="1">
                <a:solidFill>
                  <a:schemeClr val="hlink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6"/>
              </a:rPr>
              <a:t>Automatización del análisis y la generación de código de sistemas de enclavamiento en FPGA’</a:t>
            </a:r>
            <a:r>
              <a:rPr lang="en" sz="110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. Congreso Argentino de Sistemas Embebidos, Modalidad virtual. (2020).</a:t>
            </a:r>
            <a:endParaRPr sz="1100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Char char="▰"/>
            </a:pPr>
            <a:r>
              <a:rPr lang="en" sz="1100" b="1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‘</a:t>
            </a:r>
            <a:r>
              <a:rPr lang="en" sz="1100" b="1">
                <a:solidFill>
                  <a:schemeClr val="hlink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7"/>
              </a:rPr>
              <a:t>Modelling, Simulation and Code Generation for Electronic Railway Interlocking Systems</a:t>
            </a:r>
            <a:r>
              <a:rPr lang="en" sz="1100" b="1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’</a:t>
            </a:r>
            <a:r>
              <a:rPr lang="en" sz="110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. IEEE Latin America Transactions, Vol. 19, No. 1, pp. 155-162. (2021)</a:t>
            </a:r>
            <a:endParaRPr sz="1100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Char char="▰"/>
            </a:pPr>
            <a:r>
              <a:rPr lang="en" sz="1100" b="1">
                <a:solidFill>
                  <a:srgbClr val="FF9800"/>
                </a:solidFill>
                <a:latin typeface="Roboto"/>
                <a:ea typeface="Roboto"/>
                <a:cs typeface="Roboto"/>
                <a:sym typeface="Roboto"/>
              </a:rPr>
              <a:t>‘Automatic generation of VHDL code for a railway interlocking system’</a:t>
            </a:r>
            <a:r>
              <a:rPr lang="en" sz="110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. International Journal of Embedded Systems, (en prensa). (2021)</a:t>
            </a:r>
            <a:endParaRPr sz="1100" u="sng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23" name="Google Shape;223;p16"/>
          <p:cNvPicPr preferRelativeResize="0"/>
          <p:nvPr/>
        </p:nvPicPr>
        <p:blipFill rotWithShape="1">
          <a:blip r:embed="rId8">
            <a:alphaModFix/>
          </a:blip>
          <a:srcRect l="10953" t="5761" r="14686" b="48652"/>
          <a:stretch/>
        </p:blipFill>
        <p:spPr>
          <a:xfrm>
            <a:off x="6737075" y="338350"/>
            <a:ext cx="1657352" cy="1524004"/>
          </a:xfrm>
          <a:prstGeom prst="rect">
            <a:avLst/>
          </a:prstGeom>
          <a:noFill/>
          <a:ln w="38100" cap="flat" cmpd="dbl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24" name="Google Shape;224;p16"/>
          <p:cNvSpPr txBox="1">
            <a:spLocks noGrp="1"/>
          </p:cNvSpPr>
          <p:nvPr>
            <p:ph type="title" idx="4294967295"/>
          </p:nvPr>
        </p:nvSpPr>
        <p:spPr>
          <a:xfrm>
            <a:off x="-58875" y="0"/>
            <a:ext cx="2200200" cy="70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Papers publicados</a:t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5" name="Google Shape;2105;p46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Enfoque geográfico - Consideraciones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106" name="Google Shape;2106;p46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7" name="Google Shape;2107;p46"/>
          <p:cNvSpPr txBox="1">
            <a:spLocks noGrp="1"/>
          </p:cNvSpPr>
          <p:nvPr>
            <p:ph type="body" idx="1"/>
          </p:nvPr>
        </p:nvSpPr>
        <p:spPr>
          <a:xfrm>
            <a:off x="233100" y="1565925"/>
            <a:ext cx="5729400" cy="314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▰"/>
            </a:pPr>
            <a:r>
              <a:rPr lang="en" b="1">
                <a:latin typeface="Roboto Condensed"/>
                <a:ea typeface="Roboto Condensed"/>
                <a:cs typeface="Roboto Condensed"/>
                <a:sym typeface="Roboto Condensed"/>
              </a:rPr>
              <a:t>Difícil </a:t>
            </a:r>
            <a:r>
              <a:rPr lang="en"/>
              <a:t>de implementar</a:t>
            </a:r>
            <a:endParaRPr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Condensed"/>
              <a:buChar char="▰"/>
            </a:pPr>
            <a:r>
              <a:rPr lang="en" b="1">
                <a:latin typeface="Roboto Condensed"/>
                <a:ea typeface="Roboto Condensed"/>
                <a:cs typeface="Roboto Condensed"/>
                <a:sym typeface="Roboto Condensed"/>
              </a:rPr>
              <a:t>Modular</a:t>
            </a:r>
            <a:endParaRPr b="1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Condensed"/>
              <a:buChar char="▰"/>
            </a:pPr>
            <a:r>
              <a:rPr lang="en" b="1">
                <a:latin typeface="Roboto Condensed"/>
                <a:ea typeface="Roboto Condensed"/>
                <a:cs typeface="Roboto Condensed"/>
                <a:sym typeface="Roboto Condensed"/>
              </a:rPr>
              <a:t>Completo</a:t>
            </a:r>
            <a:endParaRPr b="1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lang="en"/>
              <a:t>Testing a priori</a:t>
            </a:r>
            <a:endParaRPr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lang="en"/>
              <a:t>Depende de la topología</a:t>
            </a:r>
            <a:endParaRPr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Condensed"/>
              <a:buChar char="▰"/>
            </a:pPr>
            <a:r>
              <a:rPr lang="en" b="1">
                <a:latin typeface="Roboto Condensed"/>
                <a:ea typeface="Roboto Condensed"/>
                <a:cs typeface="Roboto Condensed"/>
                <a:sym typeface="Roboto Condensed"/>
              </a:rPr>
              <a:t>Minimo uso de memoria</a:t>
            </a:r>
            <a:endParaRPr b="1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lang="en" b="1">
                <a:latin typeface="Roboto Condensed"/>
                <a:ea typeface="Roboto Condensed"/>
                <a:cs typeface="Roboto Condensed"/>
                <a:sym typeface="Roboto Condensed"/>
              </a:rPr>
              <a:t>Mayores </a:t>
            </a:r>
            <a:r>
              <a:rPr lang="en"/>
              <a:t>chances de </a:t>
            </a:r>
            <a:r>
              <a:rPr lang="en" u="sng"/>
              <a:t>ser sintetizable</a:t>
            </a:r>
            <a:endParaRPr u="sng"/>
          </a:p>
        </p:txBody>
      </p:sp>
      <p:sp>
        <p:nvSpPr>
          <p:cNvPr id="2108" name="Google Shape;2108;p46"/>
          <p:cNvSpPr/>
          <p:nvPr/>
        </p:nvSpPr>
        <p:spPr>
          <a:xfrm>
            <a:off x="3591750" y="1856475"/>
            <a:ext cx="589200" cy="190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9" name="Google Shape;2109;p46"/>
          <p:cNvSpPr txBox="1">
            <a:spLocks noGrp="1"/>
          </p:cNvSpPr>
          <p:nvPr>
            <p:ph type="body" idx="1"/>
          </p:nvPr>
        </p:nvSpPr>
        <p:spPr>
          <a:xfrm>
            <a:off x="4808900" y="1676650"/>
            <a:ext cx="3664800" cy="32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/>
              <a:t>Procesar el grafo puede ser complejo.</a:t>
            </a:r>
            <a:endParaRPr sz="1800"/>
          </a:p>
        </p:txBody>
      </p:sp>
      <p:sp>
        <p:nvSpPr>
          <p:cNvPr id="2110" name="Google Shape;2110;p46"/>
          <p:cNvSpPr/>
          <p:nvPr/>
        </p:nvSpPr>
        <p:spPr>
          <a:xfrm>
            <a:off x="3591750" y="2580900"/>
            <a:ext cx="589200" cy="190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1" name="Google Shape;2111;p46"/>
          <p:cNvSpPr txBox="1">
            <a:spLocks noGrp="1"/>
          </p:cNvSpPr>
          <p:nvPr>
            <p:ph type="body" idx="1"/>
          </p:nvPr>
        </p:nvSpPr>
        <p:spPr>
          <a:xfrm>
            <a:off x="4686575" y="2515488"/>
            <a:ext cx="4915800" cy="32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/>
              <a:t>Define </a:t>
            </a:r>
            <a:r>
              <a:rPr lang="en" sz="1800">
                <a:solidFill>
                  <a:srgbClr val="FF9800"/>
                </a:solidFill>
              </a:rPr>
              <a:t>TODAS </a:t>
            </a:r>
            <a:r>
              <a:rPr lang="en" sz="1800"/>
              <a:t>las posibles circulaciones.</a:t>
            </a:r>
            <a:endParaRPr sz="1800">
              <a:solidFill>
                <a:srgbClr val="FF9800"/>
              </a:solidFill>
            </a:endParaRPr>
          </a:p>
        </p:txBody>
      </p:sp>
      <p:sp>
        <p:nvSpPr>
          <p:cNvPr id="2112" name="Google Shape;2112;p46"/>
          <p:cNvSpPr/>
          <p:nvPr/>
        </p:nvSpPr>
        <p:spPr>
          <a:xfrm>
            <a:off x="4686575" y="3043575"/>
            <a:ext cx="589200" cy="190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3" name="Google Shape;2113;p46"/>
          <p:cNvSpPr txBox="1">
            <a:spLocks noGrp="1"/>
          </p:cNvSpPr>
          <p:nvPr>
            <p:ph type="body" idx="1"/>
          </p:nvPr>
        </p:nvSpPr>
        <p:spPr>
          <a:xfrm>
            <a:off x="5275775" y="2980425"/>
            <a:ext cx="4915800" cy="32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/>
              <a:t>Test completos. </a:t>
            </a:r>
            <a:r>
              <a:rPr lang="en" sz="1800" b="1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Certificado una vez.</a:t>
            </a:r>
            <a:endParaRPr sz="1800" b="1">
              <a:solidFill>
                <a:srgbClr val="FF98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114" name="Google Shape;2114;p46"/>
          <p:cNvSpPr/>
          <p:nvPr/>
        </p:nvSpPr>
        <p:spPr>
          <a:xfrm>
            <a:off x="4932600" y="3894550"/>
            <a:ext cx="589200" cy="190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5" name="Google Shape;2115;p46"/>
          <p:cNvSpPr txBox="1">
            <a:spLocks noGrp="1"/>
          </p:cNvSpPr>
          <p:nvPr>
            <p:ph type="body" idx="1"/>
          </p:nvPr>
        </p:nvSpPr>
        <p:spPr>
          <a:xfrm>
            <a:off x="5792900" y="3594700"/>
            <a:ext cx="2561700" cy="78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FF9800"/>
                </a:solidFill>
              </a:rPr>
              <a:t>Escalable</a:t>
            </a:r>
            <a:r>
              <a:rPr lang="en" sz="1800">
                <a:solidFill>
                  <a:srgbClr val="3F5378"/>
                </a:solidFill>
              </a:rPr>
              <a:t>.</a:t>
            </a:r>
            <a:endParaRPr sz="1800">
              <a:solidFill>
                <a:srgbClr val="3F5378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800">
                <a:solidFill>
                  <a:srgbClr val="FF9800"/>
                </a:solidFill>
              </a:rPr>
              <a:t>Redundable</a:t>
            </a:r>
            <a:r>
              <a:rPr lang="en" sz="1800">
                <a:solidFill>
                  <a:srgbClr val="3F5378"/>
                </a:solidFill>
              </a:rPr>
              <a:t>.</a:t>
            </a:r>
            <a:endParaRPr sz="1800">
              <a:solidFill>
                <a:srgbClr val="3F5378"/>
              </a:solidFill>
            </a:endParaRPr>
          </a:p>
        </p:txBody>
      </p:sp>
      <p:sp>
        <p:nvSpPr>
          <p:cNvPr id="2116" name="Google Shape;2116;p46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60</a:t>
            </a:fld>
            <a:endParaRPr/>
          </a:p>
        </p:txBody>
      </p:sp>
      <p:sp>
        <p:nvSpPr>
          <p:cNvPr id="2117" name="Google Shape;2117;p46"/>
          <p:cNvSpPr/>
          <p:nvPr/>
        </p:nvSpPr>
        <p:spPr>
          <a:xfrm rot="5400000">
            <a:off x="6387350" y="2114025"/>
            <a:ext cx="324900" cy="190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2" name="Google Shape;2122;p47"/>
          <p:cNvSpPr/>
          <p:nvPr/>
        </p:nvSpPr>
        <p:spPr>
          <a:xfrm rot="3324400">
            <a:off x="1329677" y="1110682"/>
            <a:ext cx="469751" cy="10243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3" name="Google Shape;2123;p47"/>
          <p:cNvSpPr/>
          <p:nvPr/>
        </p:nvSpPr>
        <p:spPr>
          <a:xfrm rot="-2920856">
            <a:off x="467321" y="1108409"/>
            <a:ext cx="449374" cy="106977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4" name="Google Shape;2124;p47"/>
          <p:cNvSpPr txBox="1">
            <a:spLocks noGrp="1"/>
          </p:cNvSpPr>
          <p:nvPr>
            <p:ph type="subTitle" idx="4294967295"/>
          </p:nvPr>
        </p:nvSpPr>
        <p:spPr>
          <a:xfrm>
            <a:off x="5375850" y="3329996"/>
            <a:ext cx="1641300" cy="46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b="1">
                <a:solidFill>
                  <a:srgbClr val="C7D3E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Diversidad </a:t>
            </a:r>
            <a:endParaRPr b="1">
              <a:solidFill>
                <a:srgbClr val="C7D3E6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125" name="Google Shape;2125;p47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61</a:t>
            </a:fld>
            <a:endParaRPr/>
          </a:p>
        </p:txBody>
      </p:sp>
      <p:pic>
        <p:nvPicPr>
          <p:cNvPr id="2126" name="Google Shape;2126;p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21625" y="3686150"/>
            <a:ext cx="985299" cy="985260"/>
          </a:xfrm>
          <a:prstGeom prst="rect">
            <a:avLst/>
          </a:prstGeom>
          <a:noFill/>
          <a:ln>
            <a:noFill/>
          </a:ln>
        </p:spPr>
      </p:pic>
      <p:sp>
        <p:nvSpPr>
          <p:cNvPr id="2127" name="Google Shape;2127;p47"/>
          <p:cNvSpPr txBox="1">
            <a:spLocks noGrp="1"/>
          </p:cNvSpPr>
          <p:nvPr>
            <p:ph type="subTitle" idx="4294967295"/>
          </p:nvPr>
        </p:nvSpPr>
        <p:spPr>
          <a:xfrm>
            <a:off x="7633000" y="2014338"/>
            <a:ext cx="1457400" cy="6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4800" b="1">
                <a:solidFill>
                  <a:srgbClr val="C7D3E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SIL 4</a:t>
            </a:r>
            <a:endParaRPr sz="4800" b="1">
              <a:solidFill>
                <a:srgbClr val="C7D3E6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128" name="Google Shape;2128;p47"/>
          <p:cNvSpPr/>
          <p:nvPr/>
        </p:nvSpPr>
        <p:spPr>
          <a:xfrm>
            <a:off x="7296400" y="2235138"/>
            <a:ext cx="336600" cy="190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C7D3E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9" name="Google Shape;2129;p47"/>
          <p:cNvSpPr/>
          <p:nvPr/>
        </p:nvSpPr>
        <p:spPr>
          <a:xfrm rot="-3403837">
            <a:off x="4064367" y="3385231"/>
            <a:ext cx="1223896" cy="291391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92A8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0" name="Google Shape;2130;p47"/>
          <p:cNvSpPr txBox="1">
            <a:spLocks noGrp="1"/>
          </p:cNvSpPr>
          <p:nvPr>
            <p:ph type="subTitle" idx="4294967295"/>
          </p:nvPr>
        </p:nvSpPr>
        <p:spPr>
          <a:xfrm>
            <a:off x="3178836" y="4671400"/>
            <a:ext cx="870900" cy="47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VHDL</a:t>
            </a:r>
            <a:endParaRPr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131" name="Google Shape;2131;p47"/>
          <p:cNvSpPr txBox="1">
            <a:spLocks noGrp="1"/>
          </p:cNvSpPr>
          <p:nvPr>
            <p:ph type="subTitle" idx="4294967295"/>
          </p:nvPr>
        </p:nvSpPr>
        <p:spPr>
          <a:xfrm>
            <a:off x="7541938" y="2646138"/>
            <a:ext cx="1734000" cy="46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>
                <a:solidFill>
                  <a:srgbClr val="C7D3E6"/>
                </a:solidFill>
              </a:rPr>
              <a:t>Validación</a:t>
            </a:r>
            <a:endParaRPr>
              <a:solidFill>
                <a:srgbClr val="C7D3E6"/>
              </a:solidFill>
            </a:endParaRPr>
          </a:p>
        </p:txBody>
      </p:sp>
      <p:sp>
        <p:nvSpPr>
          <p:cNvPr id="2132" name="Google Shape;2132;p47"/>
          <p:cNvSpPr/>
          <p:nvPr/>
        </p:nvSpPr>
        <p:spPr>
          <a:xfrm>
            <a:off x="2118925" y="943500"/>
            <a:ext cx="589200" cy="190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3" name="Google Shape;2133;p47"/>
          <p:cNvSpPr txBox="1">
            <a:spLocks noGrp="1"/>
          </p:cNvSpPr>
          <p:nvPr>
            <p:ph type="subTitle" idx="4294967295"/>
          </p:nvPr>
        </p:nvSpPr>
        <p:spPr>
          <a:xfrm>
            <a:off x="727750" y="3515850"/>
            <a:ext cx="1521600" cy="56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Tabla de enclavamiento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grpSp>
        <p:nvGrpSpPr>
          <p:cNvPr id="2134" name="Google Shape;2134;p47"/>
          <p:cNvGrpSpPr/>
          <p:nvPr/>
        </p:nvGrpSpPr>
        <p:grpSpPr>
          <a:xfrm>
            <a:off x="1318395" y="2708843"/>
            <a:ext cx="492314" cy="717757"/>
            <a:chOff x="596350" y="929175"/>
            <a:chExt cx="407950" cy="497475"/>
          </a:xfrm>
        </p:grpSpPr>
        <p:sp>
          <p:nvSpPr>
            <p:cNvPr id="2135" name="Google Shape;2135;p47"/>
            <p:cNvSpPr/>
            <p:nvPr/>
          </p:nvSpPr>
          <p:spPr>
            <a:xfrm>
              <a:off x="596350" y="953550"/>
              <a:ext cx="387250" cy="473100"/>
            </a:xfrm>
            <a:custGeom>
              <a:avLst/>
              <a:gdLst/>
              <a:ahLst/>
              <a:cxnLst/>
              <a:rect l="l" t="t" r="r" b="b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" name="Google Shape;2136;p47"/>
            <p:cNvSpPr/>
            <p:nvPr/>
          </p:nvSpPr>
          <p:spPr>
            <a:xfrm>
              <a:off x="626775" y="9291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" name="Google Shape;2137;p47"/>
            <p:cNvSpPr/>
            <p:nvPr/>
          </p:nvSpPr>
          <p:spPr>
            <a:xfrm>
              <a:off x="688900" y="12561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8" name="Google Shape;2138;p47"/>
            <p:cNvSpPr/>
            <p:nvPr/>
          </p:nvSpPr>
          <p:spPr>
            <a:xfrm>
              <a:off x="688900" y="12013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9" name="Google Shape;2139;p47"/>
            <p:cNvSpPr/>
            <p:nvPr/>
          </p:nvSpPr>
          <p:spPr>
            <a:xfrm>
              <a:off x="688900" y="11459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" name="Google Shape;2140;p47"/>
            <p:cNvSpPr/>
            <p:nvPr/>
          </p:nvSpPr>
          <p:spPr>
            <a:xfrm>
              <a:off x="688900" y="10905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" name="Google Shape;2141;p47"/>
            <p:cNvSpPr/>
            <p:nvPr/>
          </p:nvSpPr>
          <p:spPr>
            <a:xfrm>
              <a:off x="920250" y="929175"/>
              <a:ext cx="84050" cy="84050"/>
            </a:xfrm>
            <a:custGeom>
              <a:avLst/>
              <a:gdLst/>
              <a:ahLst/>
              <a:cxnLst/>
              <a:rect l="l" t="t" r="r" b="b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42" name="Google Shape;2142;p47"/>
          <p:cNvSpPr/>
          <p:nvPr/>
        </p:nvSpPr>
        <p:spPr>
          <a:xfrm rot="5400000">
            <a:off x="3313938" y="3226900"/>
            <a:ext cx="589200" cy="190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43" name="Google Shape;2143;p47"/>
          <p:cNvPicPr preferRelativeResize="0"/>
          <p:nvPr/>
        </p:nvPicPr>
        <p:blipFill>
          <a:blip r:embed="rId4">
            <a:alphaModFix amt="38000"/>
          </a:blip>
          <a:stretch>
            <a:fillRect/>
          </a:stretch>
        </p:blipFill>
        <p:spPr>
          <a:xfrm>
            <a:off x="5337025" y="2279387"/>
            <a:ext cx="828350" cy="82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4" name="Google Shape;2144;p47"/>
          <p:cNvPicPr preferRelativeResize="0"/>
          <p:nvPr/>
        </p:nvPicPr>
        <p:blipFill>
          <a:blip r:embed="rId5">
            <a:alphaModFix amt="38000"/>
          </a:blip>
          <a:stretch>
            <a:fillRect/>
          </a:stretch>
        </p:blipFill>
        <p:spPr>
          <a:xfrm>
            <a:off x="5806775" y="1339323"/>
            <a:ext cx="828350" cy="82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5" name="Google Shape;2145;p47"/>
          <p:cNvPicPr preferRelativeResize="0"/>
          <p:nvPr/>
        </p:nvPicPr>
        <p:blipFill>
          <a:blip r:embed="rId6">
            <a:alphaModFix amt="38000"/>
          </a:blip>
          <a:stretch>
            <a:fillRect/>
          </a:stretch>
        </p:blipFill>
        <p:spPr>
          <a:xfrm>
            <a:off x="6221963" y="2258100"/>
            <a:ext cx="870900" cy="870928"/>
          </a:xfrm>
          <a:prstGeom prst="rect">
            <a:avLst/>
          </a:prstGeom>
          <a:noFill/>
          <a:ln>
            <a:noFill/>
          </a:ln>
        </p:spPr>
      </p:pic>
      <p:sp>
        <p:nvSpPr>
          <p:cNvPr id="2146" name="Google Shape;2146;p47"/>
          <p:cNvSpPr txBox="1">
            <a:spLocks noGrp="1"/>
          </p:cNvSpPr>
          <p:nvPr>
            <p:ph type="subTitle" idx="4294967295"/>
          </p:nvPr>
        </p:nvSpPr>
        <p:spPr>
          <a:xfrm>
            <a:off x="5305050" y="754797"/>
            <a:ext cx="1925100" cy="49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b="1">
                <a:solidFill>
                  <a:srgbClr val="C7D3E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Redundancia</a:t>
            </a:r>
            <a:endParaRPr b="1">
              <a:solidFill>
                <a:srgbClr val="C7D3E6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147" name="Google Shape;2147;p47"/>
          <p:cNvSpPr/>
          <p:nvPr/>
        </p:nvSpPr>
        <p:spPr>
          <a:xfrm>
            <a:off x="7230150" y="906738"/>
            <a:ext cx="336600" cy="190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C7D3E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8" name="Google Shape;2148;p47"/>
          <p:cNvSpPr txBox="1">
            <a:spLocks noGrp="1"/>
          </p:cNvSpPr>
          <p:nvPr>
            <p:ph type="subTitle" idx="4294967295"/>
          </p:nvPr>
        </p:nvSpPr>
        <p:spPr>
          <a:xfrm>
            <a:off x="7494700" y="791550"/>
            <a:ext cx="1734000" cy="49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C7D3E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Disponibilidad</a:t>
            </a:r>
            <a:endParaRPr sz="1800" b="1">
              <a:solidFill>
                <a:srgbClr val="C7D3E6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149" name="Google Shape;2149;p47"/>
          <p:cNvSpPr txBox="1">
            <a:spLocks noGrp="1"/>
          </p:cNvSpPr>
          <p:nvPr>
            <p:ph type="title" idx="4294967295"/>
          </p:nvPr>
        </p:nvSpPr>
        <p:spPr>
          <a:xfrm>
            <a:off x="-49150" y="130775"/>
            <a:ext cx="2493300" cy="41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Flujo de trabajo</a:t>
            </a:r>
            <a:endParaRPr sz="1600"/>
          </a:p>
        </p:txBody>
      </p:sp>
      <p:sp>
        <p:nvSpPr>
          <p:cNvPr id="2150" name="Google Shape;2150;p47"/>
          <p:cNvSpPr/>
          <p:nvPr/>
        </p:nvSpPr>
        <p:spPr>
          <a:xfrm>
            <a:off x="763424" y="926500"/>
            <a:ext cx="376800" cy="119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1" name="Google Shape;2151;p47"/>
          <p:cNvSpPr/>
          <p:nvPr/>
        </p:nvSpPr>
        <p:spPr>
          <a:xfrm>
            <a:off x="1140365" y="926500"/>
            <a:ext cx="376800" cy="119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2" name="Google Shape;2152;p47"/>
          <p:cNvSpPr/>
          <p:nvPr/>
        </p:nvSpPr>
        <p:spPr>
          <a:xfrm>
            <a:off x="929330" y="1281410"/>
            <a:ext cx="376800" cy="119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3" name="Google Shape;2153;p47"/>
          <p:cNvSpPr/>
          <p:nvPr/>
        </p:nvSpPr>
        <p:spPr>
          <a:xfrm>
            <a:off x="1294226" y="1281400"/>
            <a:ext cx="492300" cy="119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4" name="Google Shape;2154;p47"/>
          <p:cNvSpPr/>
          <p:nvPr/>
        </p:nvSpPr>
        <p:spPr>
          <a:xfrm>
            <a:off x="410399" y="1281400"/>
            <a:ext cx="519000" cy="119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5" name="Google Shape;2155;p47"/>
          <p:cNvSpPr/>
          <p:nvPr/>
        </p:nvSpPr>
        <p:spPr>
          <a:xfrm>
            <a:off x="31138" y="1281410"/>
            <a:ext cx="376800" cy="119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6" name="Google Shape;2156;p47"/>
          <p:cNvSpPr/>
          <p:nvPr/>
        </p:nvSpPr>
        <p:spPr>
          <a:xfrm>
            <a:off x="1788984" y="1281410"/>
            <a:ext cx="376800" cy="119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7" name="Google Shape;2157;p47"/>
          <p:cNvSpPr txBox="1">
            <a:spLocks noGrp="1"/>
          </p:cNvSpPr>
          <p:nvPr>
            <p:ph type="subTitle" idx="4294967295"/>
          </p:nvPr>
        </p:nvSpPr>
        <p:spPr>
          <a:xfrm>
            <a:off x="536475" y="1459524"/>
            <a:ext cx="1162500" cy="29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Layout</a:t>
            </a:r>
            <a:endParaRPr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158" name="Google Shape;2158;p47"/>
          <p:cNvSpPr/>
          <p:nvPr/>
        </p:nvSpPr>
        <p:spPr>
          <a:xfrm>
            <a:off x="3310950" y="811000"/>
            <a:ext cx="81000" cy="810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9" name="Google Shape;2159;p47"/>
          <p:cNvSpPr/>
          <p:nvPr/>
        </p:nvSpPr>
        <p:spPr>
          <a:xfrm>
            <a:off x="3825275" y="811000"/>
            <a:ext cx="81000" cy="810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0" name="Google Shape;2160;p47"/>
          <p:cNvSpPr/>
          <p:nvPr/>
        </p:nvSpPr>
        <p:spPr>
          <a:xfrm>
            <a:off x="3573775" y="1296750"/>
            <a:ext cx="81000" cy="810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1" name="Google Shape;2161;p47"/>
          <p:cNvSpPr/>
          <p:nvPr/>
        </p:nvSpPr>
        <p:spPr>
          <a:xfrm>
            <a:off x="3977675" y="1296750"/>
            <a:ext cx="81000" cy="810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2" name="Google Shape;2162;p47"/>
          <p:cNvSpPr/>
          <p:nvPr/>
        </p:nvSpPr>
        <p:spPr>
          <a:xfrm>
            <a:off x="4381575" y="1296750"/>
            <a:ext cx="81000" cy="810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3" name="Google Shape;2163;p47"/>
          <p:cNvSpPr/>
          <p:nvPr/>
        </p:nvSpPr>
        <p:spPr>
          <a:xfrm>
            <a:off x="3101375" y="1296750"/>
            <a:ext cx="81000" cy="810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4" name="Google Shape;2164;p47"/>
          <p:cNvSpPr/>
          <p:nvPr/>
        </p:nvSpPr>
        <p:spPr>
          <a:xfrm>
            <a:off x="2628975" y="1296750"/>
            <a:ext cx="81000" cy="810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165" name="Google Shape;2165;p47"/>
          <p:cNvCxnSpPr>
            <a:stCxn id="2158" idx="3"/>
            <a:endCxn id="2163" idx="0"/>
          </p:cNvCxnSpPr>
          <p:nvPr/>
        </p:nvCxnSpPr>
        <p:spPr>
          <a:xfrm flipH="1">
            <a:off x="3141912" y="880138"/>
            <a:ext cx="180900" cy="416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66" name="Google Shape;2166;p47"/>
          <p:cNvCxnSpPr>
            <a:stCxn id="2158" idx="6"/>
            <a:endCxn id="2159" idx="2"/>
          </p:cNvCxnSpPr>
          <p:nvPr/>
        </p:nvCxnSpPr>
        <p:spPr>
          <a:xfrm>
            <a:off x="3391950" y="851500"/>
            <a:ext cx="433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67" name="Google Shape;2167;p47"/>
          <p:cNvCxnSpPr>
            <a:stCxn id="2164" idx="6"/>
            <a:endCxn id="2163" idx="2"/>
          </p:cNvCxnSpPr>
          <p:nvPr/>
        </p:nvCxnSpPr>
        <p:spPr>
          <a:xfrm>
            <a:off x="2709975" y="1337250"/>
            <a:ext cx="391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68" name="Google Shape;2168;p47"/>
          <p:cNvCxnSpPr>
            <a:stCxn id="2163" idx="6"/>
            <a:endCxn id="2160" idx="2"/>
          </p:cNvCxnSpPr>
          <p:nvPr/>
        </p:nvCxnSpPr>
        <p:spPr>
          <a:xfrm>
            <a:off x="3182375" y="1337250"/>
            <a:ext cx="391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69" name="Google Shape;2169;p47"/>
          <p:cNvCxnSpPr>
            <a:stCxn id="2160" idx="6"/>
            <a:endCxn id="2161" idx="2"/>
          </p:cNvCxnSpPr>
          <p:nvPr/>
        </p:nvCxnSpPr>
        <p:spPr>
          <a:xfrm>
            <a:off x="3654775" y="1337250"/>
            <a:ext cx="322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70" name="Google Shape;2170;p47"/>
          <p:cNvCxnSpPr>
            <a:stCxn id="2161" idx="6"/>
            <a:endCxn id="2162" idx="2"/>
          </p:cNvCxnSpPr>
          <p:nvPr/>
        </p:nvCxnSpPr>
        <p:spPr>
          <a:xfrm>
            <a:off x="4058675" y="1337250"/>
            <a:ext cx="322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71" name="Google Shape;2171;p47"/>
          <p:cNvCxnSpPr>
            <a:stCxn id="2159" idx="5"/>
            <a:endCxn id="2161" idx="0"/>
          </p:cNvCxnSpPr>
          <p:nvPr/>
        </p:nvCxnSpPr>
        <p:spPr>
          <a:xfrm>
            <a:off x="3894413" y="880138"/>
            <a:ext cx="123900" cy="416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72" name="Google Shape;2172;p47"/>
          <p:cNvSpPr txBox="1">
            <a:spLocks noGrp="1"/>
          </p:cNvSpPr>
          <p:nvPr>
            <p:ph type="subTitle" idx="4294967295"/>
          </p:nvPr>
        </p:nvSpPr>
        <p:spPr>
          <a:xfrm>
            <a:off x="2782225" y="308475"/>
            <a:ext cx="1641300" cy="4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Grafo</a:t>
            </a:r>
            <a:endParaRPr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173" name="Google Shape;2173;p47"/>
          <p:cNvSpPr/>
          <p:nvPr/>
        </p:nvSpPr>
        <p:spPr>
          <a:xfrm rot="5400000">
            <a:off x="3319675" y="1659025"/>
            <a:ext cx="589200" cy="190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74" name="Google Shape;2174;p47"/>
          <p:cNvGrpSpPr/>
          <p:nvPr/>
        </p:nvGrpSpPr>
        <p:grpSpPr>
          <a:xfrm>
            <a:off x="3347927" y="2235153"/>
            <a:ext cx="532688" cy="446320"/>
            <a:chOff x="5247525" y="3007275"/>
            <a:chExt cx="517575" cy="384825"/>
          </a:xfrm>
        </p:grpSpPr>
        <p:sp>
          <p:nvSpPr>
            <p:cNvPr id="2175" name="Google Shape;2175;p47"/>
            <p:cNvSpPr/>
            <p:nvPr/>
          </p:nvSpPr>
          <p:spPr>
            <a:xfrm>
              <a:off x="5247525" y="3007275"/>
              <a:ext cx="348900" cy="348900"/>
            </a:xfrm>
            <a:custGeom>
              <a:avLst/>
              <a:gdLst/>
              <a:ahLst/>
              <a:cxnLst/>
              <a:rect l="l" t="t" r="r" b="b"/>
              <a:pathLst>
                <a:path w="13956" h="13956" fill="none" extrusionOk="0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w="12175" cap="rnd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Google Shape;2176;p47"/>
            <p:cNvSpPr/>
            <p:nvPr/>
          </p:nvSpPr>
          <p:spPr>
            <a:xfrm>
              <a:off x="5566575" y="3193575"/>
              <a:ext cx="198525" cy="198525"/>
            </a:xfrm>
            <a:custGeom>
              <a:avLst/>
              <a:gdLst/>
              <a:ahLst/>
              <a:cxnLst/>
              <a:rect l="l" t="t" r="r" b="b"/>
              <a:pathLst>
                <a:path w="7941" h="7941" fill="none" extrusionOk="0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w="12175" cap="rnd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77" name="Google Shape;2177;p47"/>
          <p:cNvSpPr txBox="1">
            <a:spLocks noGrp="1"/>
          </p:cNvSpPr>
          <p:nvPr>
            <p:ph type="subTitle" idx="4294967295"/>
          </p:nvPr>
        </p:nvSpPr>
        <p:spPr>
          <a:xfrm>
            <a:off x="3093775" y="2708838"/>
            <a:ext cx="1041000" cy="24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Lógica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178" name="Google Shape;2178;p47"/>
          <p:cNvSpPr/>
          <p:nvPr/>
        </p:nvSpPr>
        <p:spPr>
          <a:xfrm rot="9181032">
            <a:off x="2141637" y="2661339"/>
            <a:ext cx="1085685" cy="19011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9" name="Google Shape;2179;p47"/>
          <p:cNvSpPr txBox="1">
            <a:spLocks noGrp="1"/>
          </p:cNvSpPr>
          <p:nvPr>
            <p:ph type="subTitle" idx="4294967295"/>
          </p:nvPr>
        </p:nvSpPr>
        <p:spPr>
          <a:xfrm>
            <a:off x="7562900" y="1707225"/>
            <a:ext cx="1671300" cy="41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200" b="1">
                <a:solidFill>
                  <a:srgbClr val="C7D3E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(Safety Integrity Level)</a:t>
            </a:r>
            <a:endParaRPr sz="1200" b="1">
              <a:solidFill>
                <a:srgbClr val="C7D3E6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180" name="Google Shape;2180;p47"/>
          <p:cNvSpPr/>
          <p:nvPr/>
        </p:nvSpPr>
        <p:spPr>
          <a:xfrm>
            <a:off x="7073300" y="3435813"/>
            <a:ext cx="336600" cy="190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C7D3E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1" name="Google Shape;2181;p47"/>
          <p:cNvSpPr txBox="1">
            <a:spLocks noGrp="1"/>
          </p:cNvSpPr>
          <p:nvPr>
            <p:ph type="subTitle" idx="4294967295"/>
          </p:nvPr>
        </p:nvSpPr>
        <p:spPr>
          <a:xfrm>
            <a:off x="7338600" y="3283875"/>
            <a:ext cx="1805400" cy="49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C7D3E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Mitigación de fallas de causa común</a:t>
            </a:r>
            <a:endParaRPr sz="1600" b="1">
              <a:solidFill>
                <a:srgbClr val="C7D3E6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48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Enfoque geográfico - Arquitectura propuesta</a:t>
            </a:r>
            <a:endParaRPr/>
          </a:p>
        </p:txBody>
      </p:sp>
      <p:sp>
        <p:nvSpPr>
          <p:cNvPr id="2187" name="Google Shape;2187;p48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8" name="Google Shape;2188;p48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62</a:t>
            </a:fld>
            <a:endParaRPr/>
          </a:p>
        </p:txBody>
      </p:sp>
      <p:pic>
        <p:nvPicPr>
          <p:cNvPr id="2189" name="Google Shape;218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5600" y="3442200"/>
            <a:ext cx="5671025" cy="161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0" name="Google Shape;2190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7438" y="1410050"/>
            <a:ext cx="8267700" cy="1914525"/>
          </a:xfrm>
          <a:prstGeom prst="rect">
            <a:avLst/>
          </a:prstGeom>
          <a:noFill/>
          <a:ln>
            <a:noFill/>
          </a:ln>
        </p:spPr>
      </p:pic>
      <p:sp>
        <p:nvSpPr>
          <p:cNvPr id="2191" name="Google Shape;2191;p48"/>
          <p:cNvSpPr txBox="1">
            <a:spLocks noGrp="1"/>
          </p:cNvSpPr>
          <p:nvPr>
            <p:ph type="body" idx="1"/>
          </p:nvPr>
        </p:nvSpPr>
        <p:spPr>
          <a:xfrm>
            <a:off x="7098625" y="558775"/>
            <a:ext cx="1961100" cy="60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4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Diseño propuesto en el marco de este trabajo.</a:t>
            </a:r>
            <a:endParaRPr sz="14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192" name="Google Shape;2192;p48"/>
          <p:cNvSpPr/>
          <p:nvPr/>
        </p:nvSpPr>
        <p:spPr>
          <a:xfrm>
            <a:off x="6864511" y="670128"/>
            <a:ext cx="307185" cy="268458"/>
          </a:xfrm>
          <a:custGeom>
            <a:avLst/>
            <a:gdLst/>
            <a:ahLst/>
            <a:cxnLst/>
            <a:rect l="l" t="t" r="r" b="b"/>
            <a:pathLst>
              <a:path w="16221" h="14176" fill="none" extrusionOk="0">
                <a:moveTo>
                  <a:pt x="16075" y="12665"/>
                </a:moveTo>
                <a:lnTo>
                  <a:pt x="8987" y="488"/>
                </a:lnTo>
                <a:lnTo>
                  <a:pt x="8987" y="488"/>
                </a:lnTo>
                <a:lnTo>
                  <a:pt x="8914" y="390"/>
                </a:lnTo>
                <a:lnTo>
                  <a:pt x="8817" y="293"/>
                </a:lnTo>
                <a:lnTo>
                  <a:pt x="8720" y="196"/>
                </a:lnTo>
                <a:lnTo>
                  <a:pt x="8622" y="123"/>
                </a:lnTo>
                <a:lnTo>
                  <a:pt x="8500" y="74"/>
                </a:lnTo>
                <a:lnTo>
                  <a:pt x="8379" y="25"/>
                </a:lnTo>
                <a:lnTo>
                  <a:pt x="8232" y="1"/>
                </a:lnTo>
                <a:lnTo>
                  <a:pt x="8111" y="1"/>
                </a:lnTo>
                <a:lnTo>
                  <a:pt x="8111" y="1"/>
                </a:lnTo>
                <a:lnTo>
                  <a:pt x="7965" y="1"/>
                </a:lnTo>
                <a:lnTo>
                  <a:pt x="7843" y="25"/>
                </a:lnTo>
                <a:lnTo>
                  <a:pt x="7721" y="74"/>
                </a:lnTo>
                <a:lnTo>
                  <a:pt x="7599" y="123"/>
                </a:lnTo>
                <a:lnTo>
                  <a:pt x="7502" y="196"/>
                </a:lnTo>
                <a:lnTo>
                  <a:pt x="7404" y="293"/>
                </a:lnTo>
                <a:lnTo>
                  <a:pt x="7307" y="390"/>
                </a:lnTo>
                <a:lnTo>
                  <a:pt x="7234" y="488"/>
                </a:lnTo>
                <a:lnTo>
                  <a:pt x="147" y="12665"/>
                </a:lnTo>
                <a:lnTo>
                  <a:pt x="147" y="12665"/>
                </a:lnTo>
                <a:lnTo>
                  <a:pt x="74" y="12787"/>
                </a:lnTo>
                <a:lnTo>
                  <a:pt x="25" y="12909"/>
                </a:lnTo>
                <a:lnTo>
                  <a:pt x="0" y="13031"/>
                </a:lnTo>
                <a:lnTo>
                  <a:pt x="0" y="13177"/>
                </a:lnTo>
                <a:lnTo>
                  <a:pt x="0" y="13177"/>
                </a:lnTo>
                <a:lnTo>
                  <a:pt x="0" y="13299"/>
                </a:lnTo>
                <a:lnTo>
                  <a:pt x="25" y="13420"/>
                </a:lnTo>
                <a:lnTo>
                  <a:pt x="74" y="13567"/>
                </a:lnTo>
                <a:lnTo>
                  <a:pt x="147" y="13688"/>
                </a:lnTo>
                <a:lnTo>
                  <a:pt x="147" y="13688"/>
                </a:lnTo>
                <a:lnTo>
                  <a:pt x="220" y="13786"/>
                </a:lnTo>
                <a:lnTo>
                  <a:pt x="293" y="13883"/>
                </a:lnTo>
                <a:lnTo>
                  <a:pt x="390" y="13981"/>
                </a:lnTo>
                <a:lnTo>
                  <a:pt x="512" y="14054"/>
                </a:lnTo>
                <a:lnTo>
                  <a:pt x="634" y="14102"/>
                </a:lnTo>
                <a:lnTo>
                  <a:pt x="755" y="14151"/>
                </a:lnTo>
                <a:lnTo>
                  <a:pt x="877" y="14175"/>
                </a:lnTo>
                <a:lnTo>
                  <a:pt x="1023" y="14175"/>
                </a:lnTo>
                <a:lnTo>
                  <a:pt x="15198" y="14175"/>
                </a:lnTo>
                <a:lnTo>
                  <a:pt x="15198" y="14175"/>
                </a:lnTo>
                <a:lnTo>
                  <a:pt x="15344" y="14175"/>
                </a:lnTo>
                <a:lnTo>
                  <a:pt x="15466" y="14151"/>
                </a:lnTo>
                <a:lnTo>
                  <a:pt x="15588" y="14102"/>
                </a:lnTo>
                <a:lnTo>
                  <a:pt x="15709" y="14054"/>
                </a:lnTo>
                <a:lnTo>
                  <a:pt x="15831" y="13981"/>
                </a:lnTo>
                <a:lnTo>
                  <a:pt x="15929" y="13883"/>
                </a:lnTo>
                <a:lnTo>
                  <a:pt x="16002" y="13786"/>
                </a:lnTo>
                <a:lnTo>
                  <a:pt x="16075" y="13688"/>
                </a:lnTo>
                <a:lnTo>
                  <a:pt x="16075" y="13688"/>
                </a:lnTo>
                <a:lnTo>
                  <a:pt x="16148" y="13567"/>
                </a:lnTo>
                <a:lnTo>
                  <a:pt x="16197" y="13420"/>
                </a:lnTo>
                <a:lnTo>
                  <a:pt x="16221" y="13299"/>
                </a:lnTo>
                <a:lnTo>
                  <a:pt x="16221" y="13177"/>
                </a:lnTo>
                <a:lnTo>
                  <a:pt x="16221" y="13177"/>
                </a:lnTo>
                <a:lnTo>
                  <a:pt x="16221" y="13031"/>
                </a:lnTo>
                <a:lnTo>
                  <a:pt x="16197" y="12909"/>
                </a:lnTo>
                <a:lnTo>
                  <a:pt x="16148" y="12787"/>
                </a:lnTo>
                <a:lnTo>
                  <a:pt x="16075" y="12665"/>
                </a:lnTo>
                <a:lnTo>
                  <a:pt x="16075" y="12665"/>
                </a:lnTo>
                <a:close/>
                <a:moveTo>
                  <a:pt x="8111" y="12349"/>
                </a:moveTo>
                <a:lnTo>
                  <a:pt x="8111" y="12349"/>
                </a:lnTo>
                <a:lnTo>
                  <a:pt x="7916" y="12324"/>
                </a:lnTo>
                <a:lnTo>
                  <a:pt x="7721" y="12276"/>
                </a:lnTo>
                <a:lnTo>
                  <a:pt x="7575" y="12178"/>
                </a:lnTo>
                <a:lnTo>
                  <a:pt x="7429" y="12057"/>
                </a:lnTo>
                <a:lnTo>
                  <a:pt x="7307" y="11910"/>
                </a:lnTo>
                <a:lnTo>
                  <a:pt x="7210" y="11764"/>
                </a:lnTo>
                <a:lnTo>
                  <a:pt x="7161" y="11569"/>
                </a:lnTo>
                <a:lnTo>
                  <a:pt x="7136" y="11375"/>
                </a:lnTo>
                <a:lnTo>
                  <a:pt x="7136" y="11375"/>
                </a:lnTo>
                <a:lnTo>
                  <a:pt x="7161" y="11180"/>
                </a:lnTo>
                <a:lnTo>
                  <a:pt x="7210" y="11009"/>
                </a:lnTo>
                <a:lnTo>
                  <a:pt x="7307" y="10839"/>
                </a:lnTo>
                <a:lnTo>
                  <a:pt x="7429" y="10693"/>
                </a:lnTo>
                <a:lnTo>
                  <a:pt x="7575" y="10571"/>
                </a:lnTo>
                <a:lnTo>
                  <a:pt x="7721" y="10473"/>
                </a:lnTo>
                <a:lnTo>
                  <a:pt x="7916" y="10425"/>
                </a:lnTo>
                <a:lnTo>
                  <a:pt x="8111" y="10400"/>
                </a:lnTo>
                <a:lnTo>
                  <a:pt x="8111" y="10400"/>
                </a:lnTo>
                <a:lnTo>
                  <a:pt x="8306" y="10425"/>
                </a:lnTo>
                <a:lnTo>
                  <a:pt x="8476" y="10473"/>
                </a:lnTo>
                <a:lnTo>
                  <a:pt x="8646" y="10571"/>
                </a:lnTo>
                <a:lnTo>
                  <a:pt x="8793" y="10693"/>
                </a:lnTo>
                <a:lnTo>
                  <a:pt x="8914" y="10839"/>
                </a:lnTo>
                <a:lnTo>
                  <a:pt x="9012" y="11009"/>
                </a:lnTo>
                <a:lnTo>
                  <a:pt x="9061" y="11180"/>
                </a:lnTo>
                <a:lnTo>
                  <a:pt x="9085" y="11375"/>
                </a:lnTo>
                <a:lnTo>
                  <a:pt x="9085" y="11375"/>
                </a:lnTo>
                <a:lnTo>
                  <a:pt x="9061" y="11569"/>
                </a:lnTo>
                <a:lnTo>
                  <a:pt x="9012" y="11764"/>
                </a:lnTo>
                <a:lnTo>
                  <a:pt x="8914" y="11910"/>
                </a:lnTo>
                <a:lnTo>
                  <a:pt x="8793" y="12057"/>
                </a:lnTo>
                <a:lnTo>
                  <a:pt x="8646" y="12178"/>
                </a:lnTo>
                <a:lnTo>
                  <a:pt x="8476" y="12276"/>
                </a:lnTo>
                <a:lnTo>
                  <a:pt x="8306" y="12324"/>
                </a:lnTo>
                <a:lnTo>
                  <a:pt x="8111" y="12349"/>
                </a:lnTo>
                <a:lnTo>
                  <a:pt x="8111" y="12349"/>
                </a:lnTo>
                <a:close/>
                <a:moveTo>
                  <a:pt x="9231" y="5091"/>
                </a:moveTo>
                <a:lnTo>
                  <a:pt x="8939" y="8915"/>
                </a:lnTo>
                <a:lnTo>
                  <a:pt x="8939" y="8915"/>
                </a:lnTo>
                <a:lnTo>
                  <a:pt x="8914" y="9061"/>
                </a:lnTo>
                <a:lnTo>
                  <a:pt x="8866" y="9207"/>
                </a:lnTo>
                <a:lnTo>
                  <a:pt x="8793" y="9304"/>
                </a:lnTo>
                <a:lnTo>
                  <a:pt x="8695" y="9426"/>
                </a:lnTo>
                <a:lnTo>
                  <a:pt x="8573" y="9499"/>
                </a:lnTo>
                <a:lnTo>
                  <a:pt x="8452" y="9572"/>
                </a:lnTo>
                <a:lnTo>
                  <a:pt x="8330" y="9621"/>
                </a:lnTo>
                <a:lnTo>
                  <a:pt x="8184" y="9621"/>
                </a:lnTo>
                <a:lnTo>
                  <a:pt x="8038" y="9621"/>
                </a:lnTo>
                <a:lnTo>
                  <a:pt x="8038" y="9621"/>
                </a:lnTo>
                <a:lnTo>
                  <a:pt x="7891" y="9621"/>
                </a:lnTo>
                <a:lnTo>
                  <a:pt x="7770" y="9572"/>
                </a:lnTo>
                <a:lnTo>
                  <a:pt x="7648" y="9499"/>
                </a:lnTo>
                <a:lnTo>
                  <a:pt x="7526" y="9426"/>
                </a:lnTo>
                <a:lnTo>
                  <a:pt x="7429" y="9304"/>
                </a:lnTo>
                <a:lnTo>
                  <a:pt x="7356" y="9207"/>
                </a:lnTo>
                <a:lnTo>
                  <a:pt x="7307" y="9061"/>
                </a:lnTo>
                <a:lnTo>
                  <a:pt x="7283" y="8915"/>
                </a:lnTo>
                <a:lnTo>
                  <a:pt x="6990" y="5091"/>
                </a:lnTo>
                <a:lnTo>
                  <a:pt x="6990" y="5091"/>
                </a:lnTo>
                <a:lnTo>
                  <a:pt x="7015" y="4945"/>
                </a:lnTo>
                <a:lnTo>
                  <a:pt x="7039" y="4823"/>
                </a:lnTo>
                <a:lnTo>
                  <a:pt x="7088" y="4701"/>
                </a:lnTo>
                <a:lnTo>
                  <a:pt x="7161" y="4604"/>
                </a:lnTo>
                <a:lnTo>
                  <a:pt x="7258" y="4506"/>
                </a:lnTo>
                <a:lnTo>
                  <a:pt x="7380" y="4433"/>
                </a:lnTo>
                <a:lnTo>
                  <a:pt x="7526" y="4409"/>
                </a:lnTo>
                <a:lnTo>
                  <a:pt x="7648" y="4385"/>
                </a:lnTo>
                <a:lnTo>
                  <a:pt x="8573" y="4385"/>
                </a:lnTo>
                <a:lnTo>
                  <a:pt x="8573" y="4385"/>
                </a:lnTo>
                <a:lnTo>
                  <a:pt x="8695" y="4409"/>
                </a:lnTo>
                <a:lnTo>
                  <a:pt x="8841" y="4433"/>
                </a:lnTo>
                <a:lnTo>
                  <a:pt x="8963" y="4506"/>
                </a:lnTo>
                <a:lnTo>
                  <a:pt x="9061" y="4604"/>
                </a:lnTo>
                <a:lnTo>
                  <a:pt x="9134" y="4701"/>
                </a:lnTo>
                <a:lnTo>
                  <a:pt x="9182" y="4823"/>
                </a:lnTo>
                <a:lnTo>
                  <a:pt x="9207" y="4945"/>
                </a:lnTo>
                <a:lnTo>
                  <a:pt x="9231" y="5091"/>
                </a:lnTo>
                <a:lnTo>
                  <a:pt x="9231" y="5091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7" name="Google Shape;2197;p49"/>
          <p:cNvSpPr txBox="1">
            <a:spLocks noGrp="1"/>
          </p:cNvSpPr>
          <p:nvPr>
            <p:ph type="ctrTitle"/>
          </p:nvPr>
        </p:nvSpPr>
        <p:spPr>
          <a:xfrm>
            <a:off x="0" y="2885850"/>
            <a:ext cx="42702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Conceptos accesorios</a:t>
            </a:r>
            <a:endParaRPr sz="3600"/>
          </a:p>
        </p:txBody>
      </p:sp>
      <p:sp>
        <p:nvSpPr>
          <p:cNvPr id="2198" name="Google Shape;2198;p49"/>
          <p:cNvSpPr txBox="1">
            <a:spLocks noGrp="1"/>
          </p:cNvSpPr>
          <p:nvPr>
            <p:ph type="subTitle" idx="1"/>
          </p:nvPr>
        </p:nvSpPr>
        <p:spPr>
          <a:xfrm>
            <a:off x="301250" y="3968100"/>
            <a:ext cx="44088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2400"/>
              <a:t>Funcionalidades del enclavamiento</a:t>
            </a:r>
            <a:endParaRPr sz="2400"/>
          </a:p>
        </p:txBody>
      </p:sp>
      <p:sp>
        <p:nvSpPr>
          <p:cNvPr id="2199" name="Google Shape;2199;p49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63</a:t>
            </a:fld>
            <a:endParaRPr/>
          </a:p>
        </p:txBody>
      </p:sp>
      <p:sp>
        <p:nvSpPr>
          <p:cNvPr id="2200" name="Google Shape;2200;p49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4</a:t>
            </a:r>
            <a:endParaRPr sz="30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50"/>
          <p:cNvSpPr/>
          <p:nvPr/>
        </p:nvSpPr>
        <p:spPr>
          <a:xfrm rot="-2341767">
            <a:off x="828504" y="2208912"/>
            <a:ext cx="893254" cy="162955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6" name="Google Shape;2206;p50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Señales de la máquina de cambios</a:t>
            </a:r>
            <a:endParaRPr/>
          </a:p>
        </p:txBody>
      </p:sp>
      <p:sp>
        <p:nvSpPr>
          <p:cNvPr id="2207" name="Google Shape;2207;p50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64</a:t>
            </a:fld>
            <a:endParaRPr/>
          </a:p>
        </p:txBody>
      </p:sp>
      <p:sp>
        <p:nvSpPr>
          <p:cNvPr id="2208" name="Google Shape;2208;p50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9" name="Google Shape;2209;p50"/>
          <p:cNvSpPr/>
          <p:nvPr/>
        </p:nvSpPr>
        <p:spPr>
          <a:xfrm>
            <a:off x="577950" y="1906850"/>
            <a:ext cx="893400" cy="1629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0" name="Google Shape;2210;p50"/>
          <p:cNvSpPr/>
          <p:nvPr/>
        </p:nvSpPr>
        <p:spPr>
          <a:xfrm>
            <a:off x="1090963" y="2472050"/>
            <a:ext cx="893400" cy="1629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1" name="Google Shape;2211;p50"/>
          <p:cNvSpPr/>
          <p:nvPr/>
        </p:nvSpPr>
        <p:spPr>
          <a:xfrm>
            <a:off x="1471475" y="1906850"/>
            <a:ext cx="513000" cy="1629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2" name="Google Shape;2212;p50"/>
          <p:cNvSpPr/>
          <p:nvPr/>
        </p:nvSpPr>
        <p:spPr>
          <a:xfrm>
            <a:off x="577963" y="2472050"/>
            <a:ext cx="513000" cy="1629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3" name="Google Shape;2213;p50"/>
          <p:cNvSpPr/>
          <p:nvPr/>
        </p:nvSpPr>
        <p:spPr>
          <a:xfrm rot="-2341767">
            <a:off x="828529" y="3784312"/>
            <a:ext cx="893254" cy="162955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4" name="Google Shape;2214;p50"/>
          <p:cNvSpPr/>
          <p:nvPr/>
        </p:nvSpPr>
        <p:spPr>
          <a:xfrm>
            <a:off x="577975" y="3482250"/>
            <a:ext cx="893400" cy="1629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5" name="Google Shape;2215;p50"/>
          <p:cNvSpPr/>
          <p:nvPr/>
        </p:nvSpPr>
        <p:spPr>
          <a:xfrm>
            <a:off x="1090988" y="4047450"/>
            <a:ext cx="893400" cy="1629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6" name="Google Shape;2216;p50"/>
          <p:cNvSpPr/>
          <p:nvPr/>
        </p:nvSpPr>
        <p:spPr>
          <a:xfrm>
            <a:off x="1471500" y="3482250"/>
            <a:ext cx="513000" cy="1629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7" name="Google Shape;2217;p50"/>
          <p:cNvSpPr/>
          <p:nvPr/>
        </p:nvSpPr>
        <p:spPr>
          <a:xfrm>
            <a:off x="577988" y="4047450"/>
            <a:ext cx="513000" cy="1629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8" name="Google Shape;2218;p50"/>
          <p:cNvSpPr txBox="1">
            <a:spLocks noGrp="1"/>
          </p:cNvSpPr>
          <p:nvPr>
            <p:ph type="subTitle" idx="4294967295"/>
          </p:nvPr>
        </p:nvSpPr>
        <p:spPr>
          <a:xfrm>
            <a:off x="2261600" y="1622900"/>
            <a:ext cx="3203400" cy="133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Comando</a:t>
            </a: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: Normal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C27BA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Indicación</a:t>
            </a: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: Normal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ctr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93C47D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Correspondencia</a:t>
            </a: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: Normal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219" name="Google Shape;2219;p50"/>
          <p:cNvSpPr txBox="1">
            <a:spLocks noGrp="1"/>
          </p:cNvSpPr>
          <p:nvPr>
            <p:ph type="subTitle" idx="4294967295"/>
          </p:nvPr>
        </p:nvSpPr>
        <p:spPr>
          <a:xfrm>
            <a:off x="2404300" y="3260125"/>
            <a:ext cx="3203400" cy="133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Comando</a:t>
            </a: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: Normal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C27BA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Indicación</a:t>
            </a: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: Reverso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ctr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93C47D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Correspondencia</a:t>
            </a: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: Ninguna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220" name="Google Shape;2220;p50"/>
          <p:cNvSpPr/>
          <p:nvPr/>
        </p:nvSpPr>
        <p:spPr>
          <a:xfrm>
            <a:off x="5897400" y="2053850"/>
            <a:ext cx="321000" cy="3156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1" name="Google Shape;2221;p50"/>
          <p:cNvSpPr/>
          <p:nvPr/>
        </p:nvSpPr>
        <p:spPr>
          <a:xfrm>
            <a:off x="5897400" y="2594450"/>
            <a:ext cx="321000" cy="315600"/>
          </a:xfrm>
          <a:prstGeom prst="rect">
            <a:avLst/>
          </a:prstGeom>
          <a:solidFill>
            <a:srgbClr val="C27B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2" name="Google Shape;2222;p50"/>
          <p:cNvSpPr/>
          <p:nvPr/>
        </p:nvSpPr>
        <p:spPr>
          <a:xfrm>
            <a:off x="5897400" y="3135050"/>
            <a:ext cx="321000" cy="3156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3" name="Google Shape;2223;p50"/>
          <p:cNvSpPr txBox="1"/>
          <p:nvPr/>
        </p:nvSpPr>
        <p:spPr>
          <a:xfrm>
            <a:off x="6306675" y="1906850"/>
            <a:ext cx="2455200" cy="4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Lo que pido al sistema</a:t>
            </a:r>
            <a:endParaRPr/>
          </a:p>
        </p:txBody>
      </p:sp>
      <p:sp>
        <p:nvSpPr>
          <p:cNvPr id="2224" name="Google Shape;2224;p50"/>
          <p:cNvSpPr txBox="1"/>
          <p:nvPr/>
        </p:nvSpPr>
        <p:spPr>
          <a:xfrm>
            <a:off x="6395275" y="2447450"/>
            <a:ext cx="2194500" cy="4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Lo que leo del campo</a:t>
            </a:r>
            <a:endParaRPr/>
          </a:p>
        </p:txBody>
      </p:sp>
      <p:sp>
        <p:nvSpPr>
          <p:cNvPr id="2225" name="Google Shape;2225;p50"/>
          <p:cNvSpPr txBox="1"/>
          <p:nvPr/>
        </p:nvSpPr>
        <p:spPr>
          <a:xfrm>
            <a:off x="6438050" y="2988050"/>
            <a:ext cx="1734300" cy="4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Estado asumido</a:t>
            </a:r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0" name="Google Shape;2230;p51"/>
          <p:cNvSpPr/>
          <p:nvPr/>
        </p:nvSpPr>
        <p:spPr>
          <a:xfrm>
            <a:off x="1900264" y="3853814"/>
            <a:ext cx="1457700" cy="3711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1" name="Google Shape;2231;p51"/>
          <p:cNvSpPr/>
          <p:nvPr/>
        </p:nvSpPr>
        <p:spPr>
          <a:xfrm>
            <a:off x="1900264" y="2566239"/>
            <a:ext cx="1457700" cy="3711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2" name="Google Shape;2232;p51"/>
          <p:cNvSpPr/>
          <p:nvPr/>
        </p:nvSpPr>
        <p:spPr>
          <a:xfrm>
            <a:off x="5653725" y="2566274"/>
            <a:ext cx="1457700" cy="3711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3" name="Google Shape;2233;p51"/>
          <p:cNvSpPr/>
          <p:nvPr/>
        </p:nvSpPr>
        <p:spPr>
          <a:xfrm>
            <a:off x="5653739" y="3853814"/>
            <a:ext cx="1457700" cy="3711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4" name="Google Shape;2234;p51"/>
          <p:cNvSpPr/>
          <p:nvPr/>
        </p:nvSpPr>
        <p:spPr>
          <a:xfrm rot="-2912505">
            <a:off x="3640533" y="3273166"/>
            <a:ext cx="1710081" cy="333636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5" name="Google Shape;2235;p51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Bloqueo de máquina de cambios por ocupación</a:t>
            </a:r>
            <a:endParaRPr/>
          </a:p>
        </p:txBody>
      </p:sp>
      <p:sp>
        <p:nvSpPr>
          <p:cNvPr id="2236" name="Google Shape;2236;p51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65</a:t>
            </a:fld>
            <a:endParaRPr/>
          </a:p>
        </p:txBody>
      </p:sp>
      <p:sp>
        <p:nvSpPr>
          <p:cNvPr id="2237" name="Google Shape;2237;p51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8" name="Google Shape;2238;p51"/>
          <p:cNvSpPr/>
          <p:nvPr/>
        </p:nvSpPr>
        <p:spPr>
          <a:xfrm>
            <a:off x="3357949" y="2566254"/>
            <a:ext cx="1457700" cy="3711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9" name="Google Shape;2239;p51"/>
          <p:cNvSpPr/>
          <p:nvPr/>
        </p:nvSpPr>
        <p:spPr>
          <a:xfrm>
            <a:off x="4195133" y="3853814"/>
            <a:ext cx="1457700" cy="3711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0" name="Google Shape;2240;p51"/>
          <p:cNvSpPr/>
          <p:nvPr/>
        </p:nvSpPr>
        <p:spPr>
          <a:xfrm>
            <a:off x="4816090" y="2566254"/>
            <a:ext cx="837300" cy="3711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1" name="Google Shape;2241;p51"/>
          <p:cNvSpPr/>
          <p:nvPr/>
        </p:nvSpPr>
        <p:spPr>
          <a:xfrm>
            <a:off x="3357969" y="3853814"/>
            <a:ext cx="837300" cy="3711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2" name="Google Shape;2242;p51"/>
          <p:cNvSpPr txBox="1">
            <a:spLocks noGrp="1"/>
          </p:cNvSpPr>
          <p:nvPr>
            <p:ph type="subTitle" idx="4294967295"/>
          </p:nvPr>
        </p:nvSpPr>
        <p:spPr>
          <a:xfrm>
            <a:off x="398550" y="1535700"/>
            <a:ext cx="8346900" cy="8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b="1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Inhibe</a:t>
            </a:r>
            <a:r>
              <a:rPr lang="en">
                <a:solidFill>
                  <a:srgbClr val="000000"/>
                </a:solidFill>
              </a:rPr>
              <a:t> la conmutación del </a:t>
            </a:r>
            <a:r>
              <a:rPr lang="en">
                <a:solidFill>
                  <a:srgbClr val="FF9800"/>
                </a:solidFill>
              </a:rPr>
              <a:t>comando</a:t>
            </a:r>
            <a:r>
              <a:rPr lang="en">
                <a:solidFill>
                  <a:srgbClr val="000000"/>
                </a:solidFill>
              </a:rPr>
              <a:t> si los sectores de detección que protegen la cambio se encuentran </a:t>
            </a:r>
            <a:r>
              <a:rPr lang="en" b="1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ocupados</a:t>
            </a:r>
            <a:endParaRPr b="1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2243" name="Google Shape;2243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6090" y="3347290"/>
            <a:ext cx="2113198" cy="5065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8" name="Google Shape;2248;p52"/>
          <p:cNvSpPr/>
          <p:nvPr/>
        </p:nvSpPr>
        <p:spPr>
          <a:xfrm>
            <a:off x="349764" y="3936439"/>
            <a:ext cx="1457700" cy="3711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9" name="Google Shape;2249;p52"/>
          <p:cNvSpPr/>
          <p:nvPr/>
        </p:nvSpPr>
        <p:spPr>
          <a:xfrm>
            <a:off x="349764" y="2648864"/>
            <a:ext cx="1457700" cy="3711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0" name="Google Shape;2250;p52"/>
          <p:cNvSpPr/>
          <p:nvPr/>
        </p:nvSpPr>
        <p:spPr>
          <a:xfrm>
            <a:off x="4103225" y="2648899"/>
            <a:ext cx="1457700" cy="3711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1" name="Google Shape;2251;p52"/>
          <p:cNvSpPr/>
          <p:nvPr/>
        </p:nvSpPr>
        <p:spPr>
          <a:xfrm>
            <a:off x="4103239" y="3936439"/>
            <a:ext cx="1457700" cy="3711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2" name="Google Shape;2252;p52"/>
          <p:cNvSpPr/>
          <p:nvPr/>
        </p:nvSpPr>
        <p:spPr>
          <a:xfrm rot="-2912505">
            <a:off x="2090033" y="3355791"/>
            <a:ext cx="1710081" cy="333636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3" name="Google Shape;2253;p5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60120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Requerimiento de rutas y bloqueo de cambios en ruta</a:t>
            </a:r>
            <a:endParaRPr/>
          </a:p>
        </p:txBody>
      </p:sp>
      <p:sp>
        <p:nvSpPr>
          <p:cNvPr id="2254" name="Google Shape;2254;p5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66</a:t>
            </a:fld>
            <a:endParaRPr/>
          </a:p>
        </p:txBody>
      </p:sp>
      <p:sp>
        <p:nvSpPr>
          <p:cNvPr id="2255" name="Google Shape;2255;p52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6" name="Google Shape;2256;p52"/>
          <p:cNvSpPr/>
          <p:nvPr/>
        </p:nvSpPr>
        <p:spPr>
          <a:xfrm>
            <a:off x="1807449" y="2648879"/>
            <a:ext cx="1457700" cy="3711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7" name="Google Shape;2257;p52"/>
          <p:cNvSpPr/>
          <p:nvPr/>
        </p:nvSpPr>
        <p:spPr>
          <a:xfrm>
            <a:off x="2644633" y="3936439"/>
            <a:ext cx="1457700" cy="3711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8" name="Google Shape;2258;p52"/>
          <p:cNvSpPr/>
          <p:nvPr/>
        </p:nvSpPr>
        <p:spPr>
          <a:xfrm>
            <a:off x="3265590" y="2648879"/>
            <a:ext cx="837300" cy="3711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9" name="Google Shape;2259;p52"/>
          <p:cNvSpPr/>
          <p:nvPr/>
        </p:nvSpPr>
        <p:spPr>
          <a:xfrm>
            <a:off x="1807469" y="3936439"/>
            <a:ext cx="837300" cy="3711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0" name="Google Shape;2260;p52"/>
          <p:cNvSpPr txBox="1">
            <a:spLocks noGrp="1"/>
          </p:cNvSpPr>
          <p:nvPr>
            <p:ph type="subTitle" idx="4294967295"/>
          </p:nvPr>
        </p:nvSpPr>
        <p:spPr>
          <a:xfrm>
            <a:off x="0" y="1388875"/>
            <a:ext cx="9144000" cy="93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b="1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Inhibe</a:t>
            </a:r>
            <a:r>
              <a:rPr lang="en">
                <a:solidFill>
                  <a:srgbClr val="000000"/>
                </a:solidFill>
              </a:rPr>
              <a:t> la conmutación del </a:t>
            </a:r>
            <a:r>
              <a:rPr lang="en">
                <a:solidFill>
                  <a:srgbClr val="FF9800"/>
                </a:solidFill>
              </a:rPr>
              <a:t>comando</a:t>
            </a:r>
            <a:r>
              <a:rPr lang="en">
                <a:solidFill>
                  <a:srgbClr val="000000"/>
                </a:solidFill>
              </a:rPr>
              <a:t> de los cambios involucrados y protege las </a:t>
            </a:r>
            <a:r>
              <a:rPr lang="en">
                <a:solidFill>
                  <a:srgbClr val="FF0000"/>
                </a:solidFill>
              </a:rPr>
              <a:t>señales conflictivas</a:t>
            </a:r>
            <a:r>
              <a:rPr lang="en">
                <a:solidFill>
                  <a:srgbClr val="000000"/>
                </a:solidFill>
              </a:rPr>
              <a:t>.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2261" name="Google Shape;2261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79590" y="3385815"/>
            <a:ext cx="2113198" cy="50654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62" name="Google Shape;2262;p52"/>
          <p:cNvGrpSpPr/>
          <p:nvPr/>
        </p:nvGrpSpPr>
        <p:grpSpPr>
          <a:xfrm>
            <a:off x="3717900" y="4478275"/>
            <a:ext cx="344100" cy="207300"/>
            <a:chOff x="5268400" y="4395650"/>
            <a:chExt cx="344100" cy="207300"/>
          </a:xfrm>
        </p:grpSpPr>
        <p:sp>
          <p:nvSpPr>
            <p:cNvPr id="2263" name="Google Shape;2263;p52"/>
            <p:cNvSpPr/>
            <p:nvPr/>
          </p:nvSpPr>
          <p:spPr>
            <a:xfrm>
              <a:off x="5268400" y="4416075"/>
              <a:ext cx="167700" cy="154200"/>
            </a:xfrm>
            <a:prstGeom prst="ellipse">
              <a:avLst/>
            </a:prstGeom>
            <a:solidFill>
              <a:srgbClr val="93C4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264" name="Google Shape;2264;p52"/>
            <p:cNvCxnSpPr>
              <a:stCxn id="2263" idx="6"/>
            </p:cNvCxnSpPr>
            <p:nvPr/>
          </p:nvCxnSpPr>
          <p:spPr>
            <a:xfrm>
              <a:off x="5436100" y="4493175"/>
              <a:ext cx="176400" cy="3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65" name="Google Shape;2265;p52"/>
            <p:cNvCxnSpPr/>
            <p:nvPr/>
          </p:nvCxnSpPr>
          <p:spPr>
            <a:xfrm rot="10800000">
              <a:off x="5608125" y="4395650"/>
              <a:ext cx="2100" cy="2073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266" name="Google Shape;2266;p52"/>
          <p:cNvSpPr/>
          <p:nvPr/>
        </p:nvSpPr>
        <p:spPr>
          <a:xfrm rot="10800000">
            <a:off x="1960075" y="4460125"/>
            <a:ext cx="167700" cy="1542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267" name="Google Shape;2267;p52"/>
          <p:cNvCxnSpPr>
            <a:stCxn id="2266" idx="6"/>
          </p:cNvCxnSpPr>
          <p:nvPr/>
        </p:nvCxnSpPr>
        <p:spPr>
          <a:xfrm rot="10800000">
            <a:off x="1783675" y="4536925"/>
            <a:ext cx="176400" cy="3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68" name="Google Shape;2268;p52"/>
          <p:cNvCxnSpPr/>
          <p:nvPr/>
        </p:nvCxnSpPr>
        <p:spPr>
          <a:xfrm flipH="1">
            <a:off x="1783250" y="4427450"/>
            <a:ext cx="2700" cy="3795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269" name="Google Shape;2269;p52"/>
          <p:cNvGrpSpPr/>
          <p:nvPr/>
        </p:nvGrpSpPr>
        <p:grpSpPr>
          <a:xfrm rot="10800000">
            <a:off x="1678900" y="4685575"/>
            <a:ext cx="344100" cy="207300"/>
            <a:chOff x="5268400" y="4395650"/>
            <a:chExt cx="344100" cy="207300"/>
          </a:xfrm>
        </p:grpSpPr>
        <p:sp>
          <p:nvSpPr>
            <p:cNvPr id="2270" name="Google Shape;2270;p52"/>
            <p:cNvSpPr/>
            <p:nvPr/>
          </p:nvSpPr>
          <p:spPr>
            <a:xfrm>
              <a:off x="5268400" y="4416075"/>
              <a:ext cx="167700" cy="1542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271" name="Google Shape;2271;p52"/>
            <p:cNvCxnSpPr>
              <a:stCxn id="2270" idx="6"/>
            </p:cNvCxnSpPr>
            <p:nvPr/>
          </p:nvCxnSpPr>
          <p:spPr>
            <a:xfrm>
              <a:off x="5436100" y="4493175"/>
              <a:ext cx="176400" cy="300"/>
            </a:xfrm>
            <a:prstGeom prst="straightConnector1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72" name="Google Shape;2272;p52"/>
            <p:cNvCxnSpPr/>
            <p:nvPr/>
          </p:nvCxnSpPr>
          <p:spPr>
            <a:xfrm rot="10800000">
              <a:off x="5608125" y="4395650"/>
              <a:ext cx="2100" cy="207300"/>
            </a:xfrm>
            <a:prstGeom prst="straightConnector1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273" name="Google Shape;2273;p52"/>
          <p:cNvGrpSpPr/>
          <p:nvPr/>
        </p:nvGrpSpPr>
        <p:grpSpPr>
          <a:xfrm>
            <a:off x="3758225" y="2325163"/>
            <a:ext cx="344100" cy="207300"/>
            <a:chOff x="5268400" y="4395650"/>
            <a:chExt cx="344100" cy="207300"/>
          </a:xfrm>
        </p:grpSpPr>
        <p:sp>
          <p:nvSpPr>
            <p:cNvPr id="2274" name="Google Shape;2274;p52"/>
            <p:cNvSpPr/>
            <p:nvPr/>
          </p:nvSpPr>
          <p:spPr>
            <a:xfrm>
              <a:off x="5268400" y="4416075"/>
              <a:ext cx="167700" cy="1542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275" name="Google Shape;2275;p52"/>
            <p:cNvCxnSpPr>
              <a:stCxn id="2274" idx="6"/>
            </p:cNvCxnSpPr>
            <p:nvPr/>
          </p:nvCxnSpPr>
          <p:spPr>
            <a:xfrm>
              <a:off x="5436100" y="4493175"/>
              <a:ext cx="176400" cy="300"/>
            </a:xfrm>
            <a:prstGeom prst="straightConnector1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76" name="Google Shape;2276;p52"/>
            <p:cNvCxnSpPr/>
            <p:nvPr/>
          </p:nvCxnSpPr>
          <p:spPr>
            <a:xfrm rot="10800000">
              <a:off x="5608125" y="4395650"/>
              <a:ext cx="2100" cy="207300"/>
            </a:xfrm>
            <a:prstGeom prst="straightConnector1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277" name="Google Shape;2277;p52"/>
          <p:cNvSpPr txBox="1"/>
          <p:nvPr/>
        </p:nvSpPr>
        <p:spPr>
          <a:xfrm>
            <a:off x="6448000" y="2095525"/>
            <a:ext cx="2657400" cy="129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2400" b="1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Rutas:</a:t>
            </a:r>
            <a:r>
              <a:rPr lang="en"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Pedidas o canceladas desde la mesa de mando</a:t>
            </a:r>
            <a:endParaRPr/>
          </a:p>
        </p:txBody>
      </p:sp>
      <p:grpSp>
        <p:nvGrpSpPr>
          <p:cNvPr id="2278" name="Google Shape;2278;p52"/>
          <p:cNvGrpSpPr/>
          <p:nvPr/>
        </p:nvGrpSpPr>
        <p:grpSpPr>
          <a:xfrm rot="10800000">
            <a:off x="1807475" y="2258950"/>
            <a:ext cx="344100" cy="207300"/>
            <a:chOff x="5268400" y="4395650"/>
            <a:chExt cx="344100" cy="207300"/>
          </a:xfrm>
        </p:grpSpPr>
        <p:sp>
          <p:nvSpPr>
            <p:cNvPr id="2279" name="Google Shape;2279;p52"/>
            <p:cNvSpPr/>
            <p:nvPr/>
          </p:nvSpPr>
          <p:spPr>
            <a:xfrm>
              <a:off x="5268400" y="4416075"/>
              <a:ext cx="167700" cy="154200"/>
            </a:xfrm>
            <a:prstGeom prst="ellipse">
              <a:avLst/>
            </a:prstGeom>
            <a:solidFill>
              <a:srgbClr val="93C4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280" name="Google Shape;2280;p52"/>
            <p:cNvCxnSpPr>
              <a:stCxn id="2279" idx="6"/>
            </p:cNvCxnSpPr>
            <p:nvPr/>
          </p:nvCxnSpPr>
          <p:spPr>
            <a:xfrm>
              <a:off x="5436100" y="4493175"/>
              <a:ext cx="176400" cy="3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81" name="Google Shape;2281;p52"/>
            <p:cNvCxnSpPr/>
            <p:nvPr/>
          </p:nvCxnSpPr>
          <p:spPr>
            <a:xfrm rot="10800000">
              <a:off x="5608125" y="4395650"/>
              <a:ext cx="2100" cy="2073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6" name="Google Shape;2286;p53"/>
          <p:cNvSpPr/>
          <p:nvPr/>
        </p:nvSpPr>
        <p:spPr>
          <a:xfrm>
            <a:off x="5223701" y="3620275"/>
            <a:ext cx="1612800" cy="371100"/>
          </a:xfrm>
          <a:prstGeom prst="rect">
            <a:avLst/>
          </a:prstGeom>
          <a:solidFill>
            <a:srgbClr val="FF9800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7" name="Google Shape;2287;p53"/>
          <p:cNvSpPr/>
          <p:nvPr/>
        </p:nvSpPr>
        <p:spPr>
          <a:xfrm>
            <a:off x="5216976" y="2332700"/>
            <a:ext cx="1612800" cy="3711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8" name="Google Shape;2288;p53"/>
          <p:cNvSpPr/>
          <p:nvPr/>
        </p:nvSpPr>
        <p:spPr>
          <a:xfrm rot="2912505" flipH="1">
            <a:off x="7112725" y="3039616"/>
            <a:ext cx="1710081" cy="333636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9" name="Google Shape;2289;p53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60120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Protección por aproximación</a:t>
            </a:r>
            <a:endParaRPr/>
          </a:p>
        </p:txBody>
      </p:sp>
      <p:sp>
        <p:nvSpPr>
          <p:cNvPr id="2290" name="Google Shape;2290;p53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67</a:t>
            </a:fld>
            <a:endParaRPr/>
          </a:p>
        </p:txBody>
      </p:sp>
      <p:sp>
        <p:nvSpPr>
          <p:cNvPr id="2291" name="Google Shape;2291;p53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2" name="Google Shape;2292;p53"/>
          <p:cNvSpPr/>
          <p:nvPr/>
        </p:nvSpPr>
        <p:spPr>
          <a:xfrm flipH="1">
            <a:off x="7647700" y="2332700"/>
            <a:ext cx="1487400" cy="3711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3" name="Google Shape;2293;p53"/>
          <p:cNvSpPr/>
          <p:nvPr/>
        </p:nvSpPr>
        <p:spPr>
          <a:xfrm flipH="1">
            <a:off x="6810506" y="3620264"/>
            <a:ext cx="1457700" cy="371100"/>
          </a:xfrm>
          <a:prstGeom prst="rect">
            <a:avLst/>
          </a:prstGeom>
          <a:solidFill>
            <a:srgbClr val="93C47D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4" name="Google Shape;2294;p53"/>
          <p:cNvSpPr/>
          <p:nvPr/>
        </p:nvSpPr>
        <p:spPr>
          <a:xfrm flipH="1">
            <a:off x="6809949" y="2332704"/>
            <a:ext cx="837300" cy="3711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5" name="Google Shape;2295;p53"/>
          <p:cNvSpPr/>
          <p:nvPr/>
        </p:nvSpPr>
        <p:spPr>
          <a:xfrm flipH="1">
            <a:off x="8268000" y="3620275"/>
            <a:ext cx="876000" cy="3711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6" name="Google Shape;2296;p53"/>
          <p:cNvSpPr txBox="1">
            <a:spLocks noGrp="1"/>
          </p:cNvSpPr>
          <p:nvPr>
            <p:ph type="subTitle" idx="4294967295"/>
          </p:nvPr>
        </p:nvSpPr>
        <p:spPr>
          <a:xfrm>
            <a:off x="228600" y="1466438"/>
            <a:ext cx="8915400" cy="5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>
                <a:solidFill>
                  <a:schemeClr val="dk1"/>
                </a:solidFill>
              </a:rPr>
              <a:t>Si el </a:t>
            </a:r>
            <a:r>
              <a:rPr lang="en">
                <a:solidFill>
                  <a:srgbClr val="C27BA0"/>
                </a:solidFill>
              </a:rPr>
              <a:t>sector de aproximación </a:t>
            </a:r>
            <a:r>
              <a:rPr lang="en">
                <a:solidFill>
                  <a:schemeClr val="dk1"/>
                </a:solidFill>
              </a:rPr>
              <a:t>está ocupado y la </a:t>
            </a:r>
            <a:r>
              <a:rPr lang="en">
                <a:solidFill>
                  <a:srgbClr val="000000"/>
                </a:solidFill>
              </a:rPr>
              <a:t> </a:t>
            </a:r>
            <a:r>
              <a:rPr lang="en">
                <a:solidFill>
                  <a:srgbClr val="FF9800"/>
                </a:solidFill>
              </a:rPr>
              <a:t>ruta establecida </a:t>
            </a:r>
            <a:r>
              <a:rPr lang="en">
                <a:solidFill>
                  <a:srgbClr val="000000"/>
                </a:solidFill>
              </a:rPr>
              <a:t>es cancelada sin tiempo a frenar: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2297" name="Google Shape;2297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-303960" y="3157327"/>
            <a:ext cx="2113198" cy="50654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98" name="Google Shape;2298;p53"/>
          <p:cNvGrpSpPr/>
          <p:nvPr/>
        </p:nvGrpSpPr>
        <p:grpSpPr>
          <a:xfrm>
            <a:off x="4892700" y="4150075"/>
            <a:ext cx="344100" cy="207300"/>
            <a:chOff x="5268400" y="4395650"/>
            <a:chExt cx="344100" cy="207300"/>
          </a:xfrm>
        </p:grpSpPr>
        <p:sp>
          <p:nvSpPr>
            <p:cNvPr id="2299" name="Google Shape;2299;p53"/>
            <p:cNvSpPr/>
            <p:nvPr/>
          </p:nvSpPr>
          <p:spPr>
            <a:xfrm>
              <a:off x="5268400" y="4416075"/>
              <a:ext cx="167700" cy="1542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300" name="Google Shape;2300;p53"/>
            <p:cNvCxnSpPr>
              <a:stCxn id="2299" idx="6"/>
            </p:cNvCxnSpPr>
            <p:nvPr/>
          </p:nvCxnSpPr>
          <p:spPr>
            <a:xfrm>
              <a:off x="5436100" y="4493175"/>
              <a:ext cx="176400" cy="300"/>
            </a:xfrm>
            <a:prstGeom prst="straightConnector1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01" name="Google Shape;2301;p53"/>
            <p:cNvCxnSpPr/>
            <p:nvPr/>
          </p:nvCxnSpPr>
          <p:spPr>
            <a:xfrm rot="10800000">
              <a:off x="5608125" y="4395650"/>
              <a:ext cx="2100" cy="207300"/>
            </a:xfrm>
            <a:prstGeom prst="straightConnector1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302" name="Google Shape;2302;p53"/>
          <p:cNvSpPr/>
          <p:nvPr/>
        </p:nvSpPr>
        <p:spPr>
          <a:xfrm rot="10800000">
            <a:off x="3222525" y="4150075"/>
            <a:ext cx="167700" cy="1542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303" name="Google Shape;2303;p53"/>
          <p:cNvCxnSpPr>
            <a:stCxn id="2302" idx="6"/>
          </p:cNvCxnSpPr>
          <p:nvPr/>
        </p:nvCxnSpPr>
        <p:spPr>
          <a:xfrm rot="10800000">
            <a:off x="3046125" y="4226875"/>
            <a:ext cx="176400" cy="3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04" name="Google Shape;2304;p53"/>
          <p:cNvCxnSpPr/>
          <p:nvPr/>
        </p:nvCxnSpPr>
        <p:spPr>
          <a:xfrm flipH="1">
            <a:off x="3045700" y="4117400"/>
            <a:ext cx="2700" cy="3795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305" name="Google Shape;2305;p53"/>
          <p:cNvGrpSpPr/>
          <p:nvPr/>
        </p:nvGrpSpPr>
        <p:grpSpPr>
          <a:xfrm rot="10800000">
            <a:off x="2941350" y="4375525"/>
            <a:ext cx="344100" cy="207300"/>
            <a:chOff x="5268400" y="4395650"/>
            <a:chExt cx="344100" cy="207300"/>
          </a:xfrm>
        </p:grpSpPr>
        <p:sp>
          <p:nvSpPr>
            <p:cNvPr id="2306" name="Google Shape;2306;p53"/>
            <p:cNvSpPr/>
            <p:nvPr/>
          </p:nvSpPr>
          <p:spPr>
            <a:xfrm>
              <a:off x="5268400" y="4416075"/>
              <a:ext cx="167700" cy="154200"/>
            </a:xfrm>
            <a:prstGeom prst="ellipse">
              <a:avLst/>
            </a:prstGeom>
            <a:solidFill>
              <a:srgbClr val="93C4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307" name="Google Shape;2307;p53"/>
            <p:cNvCxnSpPr>
              <a:stCxn id="2306" idx="6"/>
            </p:cNvCxnSpPr>
            <p:nvPr/>
          </p:nvCxnSpPr>
          <p:spPr>
            <a:xfrm>
              <a:off x="5436100" y="4493175"/>
              <a:ext cx="176400" cy="300"/>
            </a:xfrm>
            <a:prstGeom prst="straightConnector1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08" name="Google Shape;2308;p53"/>
            <p:cNvCxnSpPr/>
            <p:nvPr/>
          </p:nvCxnSpPr>
          <p:spPr>
            <a:xfrm rot="10800000">
              <a:off x="5608125" y="4395650"/>
              <a:ext cx="2100" cy="207300"/>
            </a:xfrm>
            <a:prstGeom prst="straightConnector1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309" name="Google Shape;2309;p53"/>
          <p:cNvSpPr/>
          <p:nvPr/>
        </p:nvSpPr>
        <p:spPr>
          <a:xfrm>
            <a:off x="1463539" y="3620264"/>
            <a:ext cx="1457700" cy="371100"/>
          </a:xfrm>
          <a:prstGeom prst="rect">
            <a:avLst/>
          </a:prstGeom>
          <a:solidFill>
            <a:srgbClr val="C27BA0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0" name="Google Shape;2310;p53"/>
          <p:cNvSpPr/>
          <p:nvPr/>
        </p:nvSpPr>
        <p:spPr>
          <a:xfrm rot="-2912505">
            <a:off x="3223933" y="3039604"/>
            <a:ext cx="1710081" cy="333636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1" name="Google Shape;2311;p53"/>
          <p:cNvSpPr/>
          <p:nvPr/>
        </p:nvSpPr>
        <p:spPr>
          <a:xfrm>
            <a:off x="2941349" y="2332691"/>
            <a:ext cx="1457700" cy="3711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2" name="Google Shape;2312;p53"/>
          <p:cNvSpPr/>
          <p:nvPr/>
        </p:nvSpPr>
        <p:spPr>
          <a:xfrm>
            <a:off x="3778533" y="3620252"/>
            <a:ext cx="1457700" cy="371100"/>
          </a:xfrm>
          <a:prstGeom prst="rect">
            <a:avLst/>
          </a:prstGeom>
          <a:solidFill>
            <a:srgbClr val="FF9800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3" name="Google Shape;2313;p53"/>
          <p:cNvSpPr/>
          <p:nvPr/>
        </p:nvSpPr>
        <p:spPr>
          <a:xfrm>
            <a:off x="4399490" y="2332691"/>
            <a:ext cx="837300" cy="3711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4" name="Google Shape;2314;p53"/>
          <p:cNvSpPr/>
          <p:nvPr/>
        </p:nvSpPr>
        <p:spPr>
          <a:xfrm>
            <a:off x="2941369" y="3620252"/>
            <a:ext cx="837300" cy="371100"/>
          </a:xfrm>
          <a:prstGeom prst="rect">
            <a:avLst/>
          </a:prstGeom>
          <a:solidFill>
            <a:srgbClr val="FF9800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5" name="Google Shape;2315;p53"/>
          <p:cNvSpPr/>
          <p:nvPr/>
        </p:nvSpPr>
        <p:spPr>
          <a:xfrm>
            <a:off x="0" y="3620275"/>
            <a:ext cx="1443300" cy="371100"/>
          </a:xfrm>
          <a:prstGeom prst="rect">
            <a:avLst/>
          </a:prstGeom>
          <a:solidFill>
            <a:srgbClr val="FF0000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16" name="Google Shape;2316;p53"/>
          <p:cNvGrpSpPr/>
          <p:nvPr/>
        </p:nvGrpSpPr>
        <p:grpSpPr>
          <a:xfrm rot="10800000">
            <a:off x="1496350" y="4117400"/>
            <a:ext cx="344100" cy="207300"/>
            <a:chOff x="5268400" y="4395650"/>
            <a:chExt cx="344100" cy="207300"/>
          </a:xfrm>
        </p:grpSpPr>
        <p:sp>
          <p:nvSpPr>
            <p:cNvPr id="2317" name="Google Shape;2317;p53"/>
            <p:cNvSpPr/>
            <p:nvPr/>
          </p:nvSpPr>
          <p:spPr>
            <a:xfrm>
              <a:off x="5268400" y="4416075"/>
              <a:ext cx="167700" cy="1542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318" name="Google Shape;2318;p53"/>
            <p:cNvCxnSpPr>
              <a:stCxn id="2317" idx="6"/>
            </p:cNvCxnSpPr>
            <p:nvPr/>
          </p:nvCxnSpPr>
          <p:spPr>
            <a:xfrm>
              <a:off x="5436100" y="4493175"/>
              <a:ext cx="176400" cy="300"/>
            </a:xfrm>
            <a:prstGeom prst="straightConnector1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19" name="Google Shape;2319;p53"/>
            <p:cNvCxnSpPr/>
            <p:nvPr/>
          </p:nvCxnSpPr>
          <p:spPr>
            <a:xfrm rot="10800000">
              <a:off x="5608125" y="4395650"/>
              <a:ext cx="2100" cy="207300"/>
            </a:xfrm>
            <a:prstGeom prst="straightConnector1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320" name="Google Shape;2320;p53"/>
          <p:cNvGrpSpPr/>
          <p:nvPr/>
        </p:nvGrpSpPr>
        <p:grpSpPr>
          <a:xfrm rot="10800000">
            <a:off x="6809975" y="4117400"/>
            <a:ext cx="344100" cy="207300"/>
            <a:chOff x="5268400" y="4395650"/>
            <a:chExt cx="344100" cy="207300"/>
          </a:xfrm>
        </p:grpSpPr>
        <p:sp>
          <p:nvSpPr>
            <p:cNvPr id="2321" name="Google Shape;2321;p53"/>
            <p:cNvSpPr/>
            <p:nvPr/>
          </p:nvSpPr>
          <p:spPr>
            <a:xfrm>
              <a:off x="5268400" y="4416075"/>
              <a:ext cx="167700" cy="1542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322" name="Google Shape;2322;p53"/>
            <p:cNvCxnSpPr>
              <a:stCxn id="2321" idx="6"/>
            </p:cNvCxnSpPr>
            <p:nvPr/>
          </p:nvCxnSpPr>
          <p:spPr>
            <a:xfrm>
              <a:off x="5436100" y="4493175"/>
              <a:ext cx="176400" cy="300"/>
            </a:xfrm>
            <a:prstGeom prst="straightConnector1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23" name="Google Shape;2323;p53"/>
            <p:cNvCxnSpPr/>
            <p:nvPr/>
          </p:nvCxnSpPr>
          <p:spPr>
            <a:xfrm rot="10800000">
              <a:off x="5608125" y="4395650"/>
              <a:ext cx="2100" cy="207300"/>
            </a:xfrm>
            <a:prstGeom prst="straightConnector1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324" name="Google Shape;2324;p53"/>
          <p:cNvSpPr/>
          <p:nvPr/>
        </p:nvSpPr>
        <p:spPr>
          <a:xfrm rot="10800000" flipH="1">
            <a:off x="8656525" y="4053675"/>
            <a:ext cx="167700" cy="1542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325" name="Google Shape;2325;p53"/>
          <p:cNvCxnSpPr>
            <a:stCxn id="2324" idx="6"/>
          </p:cNvCxnSpPr>
          <p:nvPr/>
        </p:nvCxnSpPr>
        <p:spPr>
          <a:xfrm rot="10800000" flipH="1">
            <a:off x="8824225" y="4130475"/>
            <a:ext cx="176400" cy="3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26" name="Google Shape;2326;p53"/>
          <p:cNvCxnSpPr/>
          <p:nvPr/>
        </p:nvCxnSpPr>
        <p:spPr>
          <a:xfrm>
            <a:off x="8998350" y="4021000"/>
            <a:ext cx="2700" cy="3795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327" name="Google Shape;2327;p53"/>
          <p:cNvGrpSpPr/>
          <p:nvPr/>
        </p:nvGrpSpPr>
        <p:grpSpPr>
          <a:xfrm rot="10800000" flipH="1">
            <a:off x="8761300" y="4279125"/>
            <a:ext cx="344100" cy="207300"/>
            <a:chOff x="5268400" y="4395650"/>
            <a:chExt cx="344100" cy="207300"/>
          </a:xfrm>
        </p:grpSpPr>
        <p:sp>
          <p:nvSpPr>
            <p:cNvPr id="2328" name="Google Shape;2328;p53"/>
            <p:cNvSpPr/>
            <p:nvPr/>
          </p:nvSpPr>
          <p:spPr>
            <a:xfrm>
              <a:off x="5268400" y="4416075"/>
              <a:ext cx="167700" cy="1542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329" name="Google Shape;2329;p53"/>
            <p:cNvCxnSpPr>
              <a:stCxn id="2328" idx="6"/>
            </p:cNvCxnSpPr>
            <p:nvPr/>
          </p:nvCxnSpPr>
          <p:spPr>
            <a:xfrm>
              <a:off x="5436100" y="4493175"/>
              <a:ext cx="176400" cy="300"/>
            </a:xfrm>
            <a:prstGeom prst="straightConnector1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30" name="Google Shape;2330;p53"/>
            <p:cNvCxnSpPr/>
            <p:nvPr/>
          </p:nvCxnSpPr>
          <p:spPr>
            <a:xfrm rot="10800000">
              <a:off x="5608125" y="4395650"/>
              <a:ext cx="2100" cy="207300"/>
            </a:xfrm>
            <a:prstGeom prst="straightConnector1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5" name="Google Shape;2335;p54"/>
          <p:cNvSpPr/>
          <p:nvPr/>
        </p:nvSpPr>
        <p:spPr>
          <a:xfrm>
            <a:off x="5223701" y="3620275"/>
            <a:ext cx="1612800" cy="371100"/>
          </a:xfrm>
          <a:prstGeom prst="rect">
            <a:avLst/>
          </a:prstGeom>
          <a:solidFill>
            <a:srgbClr val="FF9800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6" name="Google Shape;2336;p54"/>
          <p:cNvSpPr/>
          <p:nvPr/>
        </p:nvSpPr>
        <p:spPr>
          <a:xfrm>
            <a:off x="5216976" y="2332700"/>
            <a:ext cx="1612800" cy="3711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7" name="Google Shape;2337;p54"/>
          <p:cNvSpPr/>
          <p:nvPr/>
        </p:nvSpPr>
        <p:spPr>
          <a:xfrm rot="2912505" flipH="1">
            <a:off x="7112725" y="3039616"/>
            <a:ext cx="1710081" cy="333636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8" name="Google Shape;2338;p54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60120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Protección por aproximación</a:t>
            </a:r>
            <a:endParaRPr/>
          </a:p>
        </p:txBody>
      </p:sp>
      <p:sp>
        <p:nvSpPr>
          <p:cNvPr id="2339" name="Google Shape;2339;p5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68</a:t>
            </a:fld>
            <a:endParaRPr/>
          </a:p>
        </p:txBody>
      </p:sp>
      <p:sp>
        <p:nvSpPr>
          <p:cNvPr id="2340" name="Google Shape;2340;p54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1" name="Google Shape;2341;p54"/>
          <p:cNvSpPr/>
          <p:nvPr/>
        </p:nvSpPr>
        <p:spPr>
          <a:xfrm flipH="1">
            <a:off x="7647700" y="2332700"/>
            <a:ext cx="1487400" cy="3711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2" name="Google Shape;2342;p54"/>
          <p:cNvSpPr/>
          <p:nvPr/>
        </p:nvSpPr>
        <p:spPr>
          <a:xfrm flipH="1">
            <a:off x="6810506" y="3620264"/>
            <a:ext cx="1457700" cy="371100"/>
          </a:xfrm>
          <a:prstGeom prst="rect">
            <a:avLst/>
          </a:prstGeom>
          <a:solidFill>
            <a:srgbClr val="93C47D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3" name="Google Shape;2343;p54"/>
          <p:cNvSpPr/>
          <p:nvPr/>
        </p:nvSpPr>
        <p:spPr>
          <a:xfrm flipH="1">
            <a:off x="6809949" y="2332704"/>
            <a:ext cx="837300" cy="3711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4" name="Google Shape;2344;p54"/>
          <p:cNvSpPr/>
          <p:nvPr/>
        </p:nvSpPr>
        <p:spPr>
          <a:xfrm flipH="1">
            <a:off x="8268000" y="3620275"/>
            <a:ext cx="876000" cy="3711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5" name="Google Shape;2345;p54"/>
          <p:cNvSpPr txBox="1">
            <a:spLocks noGrp="1"/>
          </p:cNvSpPr>
          <p:nvPr>
            <p:ph type="subTitle" idx="4294967295"/>
          </p:nvPr>
        </p:nvSpPr>
        <p:spPr>
          <a:xfrm>
            <a:off x="1038800" y="1466438"/>
            <a:ext cx="7229400" cy="5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>
                <a:solidFill>
                  <a:schemeClr val="dk1"/>
                </a:solidFill>
              </a:rPr>
              <a:t>La señal pasa a </a:t>
            </a:r>
            <a:r>
              <a:rPr lang="en">
                <a:solidFill>
                  <a:srgbClr val="FF0000"/>
                </a:solidFill>
              </a:rPr>
              <a:t>peligro</a:t>
            </a:r>
            <a:r>
              <a:rPr lang="en">
                <a:solidFill>
                  <a:srgbClr val="000000"/>
                </a:solidFill>
              </a:rPr>
              <a:t>, pero la </a:t>
            </a:r>
            <a:r>
              <a:rPr lang="en">
                <a:solidFill>
                  <a:srgbClr val="FF9800"/>
                </a:solidFill>
              </a:rPr>
              <a:t>ruta</a:t>
            </a:r>
            <a:r>
              <a:rPr lang="en">
                <a:solidFill>
                  <a:srgbClr val="000000"/>
                </a:solidFill>
              </a:rPr>
              <a:t> se mantiene protegida durante un tiempo de seguridad.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2346" name="Google Shape;2346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-303960" y="3157327"/>
            <a:ext cx="2113198" cy="50654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47" name="Google Shape;2347;p54"/>
          <p:cNvGrpSpPr/>
          <p:nvPr/>
        </p:nvGrpSpPr>
        <p:grpSpPr>
          <a:xfrm>
            <a:off x="4892700" y="4150075"/>
            <a:ext cx="344100" cy="207300"/>
            <a:chOff x="5268400" y="4395650"/>
            <a:chExt cx="344100" cy="207300"/>
          </a:xfrm>
        </p:grpSpPr>
        <p:sp>
          <p:nvSpPr>
            <p:cNvPr id="2348" name="Google Shape;2348;p54"/>
            <p:cNvSpPr/>
            <p:nvPr/>
          </p:nvSpPr>
          <p:spPr>
            <a:xfrm>
              <a:off x="5268400" y="4416075"/>
              <a:ext cx="167700" cy="1542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349" name="Google Shape;2349;p54"/>
            <p:cNvCxnSpPr>
              <a:stCxn id="2348" idx="6"/>
            </p:cNvCxnSpPr>
            <p:nvPr/>
          </p:nvCxnSpPr>
          <p:spPr>
            <a:xfrm>
              <a:off x="5436100" y="4493175"/>
              <a:ext cx="176400" cy="300"/>
            </a:xfrm>
            <a:prstGeom prst="straightConnector1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50" name="Google Shape;2350;p54"/>
            <p:cNvCxnSpPr/>
            <p:nvPr/>
          </p:nvCxnSpPr>
          <p:spPr>
            <a:xfrm rot="10800000">
              <a:off x="5608125" y="4395650"/>
              <a:ext cx="2100" cy="207300"/>
            </a:xfrm>
            <a:prstGeom prst="straightConnector1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351" name="Google Shape;2351;p54"/>
          <p:cNvSpPr/>
          <p:nvPr/>
        </p:nvSpPr>
        <p:spPr>
          <a:xfrm rot="10800000">
            <a:off x="3222525" y="4150075"/>
            <a:ext cx="167700" cy="1542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352" name="Google Shape;2352;p54"/>
          <p:cNvCxnSpPr>
            <a:stCxn id="2351" idx="6"/>
          </p:cNvCxnSpPr>
          <p:nvPr/>
        </p:nvCxnSpPr>
        <p:spPr>
          <a:xfrm rot="10800000">
            <a:off x="3046125" y="4226875"/>
            <a:ext cx="176400" cy="3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53" name="Google Shape;2353;p54"/>
          <p:cNvCxnSpPr/>
          <p:nvPr/>
        </p:nvCxnSpPr>
        <p:spPr>
          <a:xfrm flipH="1">
            <a:off x="3045700" y="4117400"/>
            <a:ext cx="2700" cy="3795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354" name="Google Shape;2354;p54"/>
          <p:cNvGrpSpPr/>
          <p:nvPr/>
        </p:nvGrpSpPr>
        <p:grpSpPr>
          <a:xfrm rot="10800000">
            <a:off x="2941350" y="4375525"/>
            <a:ext cx="344100" cy="207300"/>
            <a:chOff x="5268400" y="4395650"/>
            <a:chExt cx="344100" cy="207300"/>
          </a:xfrm>
        </p:grpSpPr>
        <p:sp>
          <p:nvSpPr>
            <p:cNvPr id="2355" name="Google Shape;2355;p54"/>
            <p:cNvSpPr/>
            <p:nvPr/>
          </p:nvSpPr>
          <p:spPr>
            <a:xfrm>
              <a:off x="5268400" y="4416075"/>
              <a:ext cx="167700" cy="1542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356" name="Google Shape;2356;p54"/>
            <p:cNvCxnSpPr>
              <a:stCxn id="2355" idx="6"/>
            </p:cNvCxnSpPr>
            <p:nvPr/>
          </p:nvCxnSpPr>
          <p:spPr>
            <a:xfrm>
              <a:off x="5436100" y="4493175"/>
              <a:ext cx="176400" cy="300"/>
            </a:xfrm>
            <a:prstGeom prst="straightConnector1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57" name="Google Shape;2357;p54"/>
            <p:cNvCxnSpPr/>
            <p:nvPr/>
          </p:nvCxnSpPr>
          <p:spPr>
            <a:xfrm rot="10800000">
              <a:off x="5608125" y="4395650"/>
              <a:ext cx="2100" cy="207300"/>
            </a:xfrm>
            <a:prstGeom prst="straightConnector1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358" name="Google Shape;2358;p54"/>
          <p:cNvSpPr/>
          <p:nvPr/>
        </p:nvSpPr>
        <p:spPr>
          <a:xfrm>
            <a:off x="1463539" y="3620264"/>
            <a:ext cx="1457700" cy="371100"/>
          </a:xfrm>
          <a:prstGeom prst="rect">
            <a:avLst/>
          </a:prstGeom>
          <a:solidFill>
            <a:srgbClr val="C27BA0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9" name="Google Shape;2359;p54"/>
          <p:cNvSpPr/>
          <p:nvPr/>
        </p:nvSpPr>
        <p:spPr>
          <a:xfrm rot="-2912505">
            <a:off x="3223933" y="3039604"/>
            <a:ext cx="1710081" cy="333636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0" name="Google Shape;2360;p54"/>
          <p:cNvSpPr/>
          <p:nvPr/>
        </p:nvSpPr>
        <p:spPr>
          <a:xfrm>
            <a:off x="2941349" y="2332691"/>
            <a:ext cx="1457700" cy="3711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1" name="Google Shape;2361;p54"/>
          <p:cNvSpPr/>
          <p:nvPr/>
        </p:nvSpPr>
        <p:spPr>
          <a:xfrm>
            <a:off x="3778533" y="3620252"/>
            <a:ext cx="1457700" cy="371100"/>
          </a:xfrm>
          <a:prstGeom prst="rect">
            <a:avLst/>
          </a:prstGeom>
          <a:solidFill>
            <a:srgbClr val="FF9800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2" name="Google Shape;2362;p54"/>
          <p:cNvSpPr/>
          <p:nvPr/>
        </p:nvSpPr>
        <p:spPr>
          <a:xfrm>
            <a:off x="4399490" y="2332691"/>
            <a:ext cx="837300" cy="3711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3" name="Google Shape;2363;p54"/>
          <p:cNvSpPr/>
          <p:nvPr/>
        </p:nvSpPr>
        <p:spPr>
          <a:xfrm>
            <a:off x="2941369" y="3620252"/>
            <a:ext cx="837300" cy="371100"/>
          </a:xfrm>
          <a:prstGeom prst="rect">
            <a:avLst/>
          </a:prstGeom>
          <a:solidFill>
            <a:srgbClr val="FF9800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4" name="Google Shape;2364;p54"/>
          <p:cNvSpPr/>
          <p:nvPr/>
        </p:nvSpPr>
        <p:spPr>
          <a:xfrm>
            <a:off x="0" y="3620275"/>
            <a:ext cx="1443300" cy="371100"/>
          </a:xfrm>
          <a:prstGeom prst="rect">
            <a:avLst/>
          </a:prstGeom>
          <a:solidFill>
            <a:srgbClr val="FF0000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65" name="Google Shape;2365;p54"/>
          <p:cNvGrpSpPr/>
          <p:nvPr/>
        </p:nvGrpSpPr>
        <p:grpSpPr>
          <a:xfrm rot="10800000">
            <a:off x="1496350" y="4117400"/>
            <a:ext cx="344100" cy="207300"/>
            <a:chOff x="5268400" y="4395650"/>
            <a:chExt cx="344100" cy="207300"/>
          </a:xfrm>
        </p:grpSpPr>
        <p:sp>
          <p:nvSpPr>
            <p:cNvPr id="2366" name="Google Shape;2366;p54"/>
            <p:cNvSpPr/>
            <p:nvPr/>
          </p:nvSpPr>
          <p:spPr>
            <a:xfrm>
              <a:off x="5268400" y="4416075"/>
              <a:ext cx="167700" cy="1542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367" name="Google Shape;2367;p54"/>
            <p:cNvCxnSpPr>
              <a:stCxn id="2366" idx="6"/>
            </p:cNvCxnSpPr>
            <p:nvPr/>
          </p:nvCxnSpPr>
          <p:spPr>
            <a:xfrm>
              <a:off x="5436100" y="4493175"/>
              <a:ext cx="176400" cy="300"/>
            </a:xfrm>
            <a:prstGeom prst="straightConnector1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68" name="Google Shape;2368;p54"/>
            <p:cNvCxnSpPr/>
            <p:nvPr/>
          </p:nvCxnSpPr>
          <p:spPr>
            <a:xfrm rot="10800000">
              <a:off x="5608125" y="4395650"/>
              <a:ext cx="2100" cy="207300"/>
            </a:xfrm>
            <a:prstGeom prst="straightConnector1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369" name="Google Shape;2369;p54"/>
          <p:cNvGrpSpPr/>
          <p:nvPr/>
        </p:nvGrpSpPr>
        <p:grpSpPr>
          <a:xfrm rot="10800000">
            <a:off x="6809975" y="4117400"/>
            <a:ext cx="344100" cy="207300"/>
            <a:chOff x="5268400" y="4395650"/>
            <a:chExt cx="344100" cy="207300"/>
          </a:xfrm>
        </p:grpSpPr>
        <p:sp>
          <p:nvSpPr>
            <p:cNvPr id="2370" name="Google Shape;2370;p54"/>
            <p:cNvSpPr/>
            <p:nvPr/>
          </p:nvSpPr>
          <p:spPr>
            <a:xfrm>
              <a:off x="5268400" y="4416075"/>
              <a:ext cx="167700" cy="1542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371" name="Google Shape;2371;p54"/>
            <p:cNvCxnSpPr>
              <a:stCxn id="2370" idx="6"/>
            </p:cNvCxnSpPr>
            <p:nvPr/>
          </p:nvCxnSpPr>
          <p:spPr>
            <a:xfrm>
              <a:off x="5436100" y="4493175"/>
              <a:ext cx="176400" cy="300"/>
            </a:xfrm>
            <a:prstGeom prst="straightConnector1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72" name="Google Shape;2372;p54"/>
            <p:cNvCxnSpPr/>
            <p:nvPr/>
          </p:nvCxnSpPr>
          <p:spPr>
            <a:xfrm rot="10800000">
              <a:off x="5608125" y="4395650"/>
              <a:ext cx="2100" cy="207300"/>
            </a:xfrm>
            <a:prstGeom prst="straightConnector1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373" name="Google Shape;2373;p54"/>
          <p:cNvSpPr/>
          <p:nvPr/>
        </p:nvSpPr>
        <p:spPr>
          <a:xfrm rot="10800000" flipH="1">
            <a:off x="8656525" y="4053675"/>
            <a:ext cx="167700" cy="1542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374" name="Google Shape;2374;p54"/>
          <p:cNvCxnSpPr>
            <a:stCxn id="2373" idx="6"/>
          </p:cNvCxnSpPr>
          <p:nvPr/>
        </p:nvCxnSpPr>
        <p:spPr>
          <a:xfrm rot="10800000" flipH="1">
            <a:off x="8824225" y="4130475"/>
            <a:ext cx="176400" cy="3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75" name="Google Shape;2375;p54"/>
          <p:cNvCxnSpPr/>
          <p:nvPr/>
        </p:nvCxnSpPr>
        <p:spPr>
          <a:xfrm>
            <a:off x="8998350" y="4021000"/>
            <a:ext cx="2700" cy="3795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376" name="Google Shape;2376;p54"/>
          <p:cNvGrpSpPr/>
          <p:nvPr/>
        </p:nvGrpSpPr>
        <p:grpSpPr>
          <a:xfrm rot="10800000" flipH="1">
            <a:off x="8761300" y="4279125"/>
            <a:ext cx="344100" cy="207300"/>
            <a:chOff x="5268400" y="4395650"/>
            <a:chExt cx="344100" cy="207300"/>
          </a:xfrm>
        </p:grpSpPr>
        <p:sp>
          <p:nvSpPr>
            <p:cNvPr id="2377" name="Google Shape;2377;p54"/>
            <p:cNvSpPr/>
            <p:nvPr/>
          </p:nvSpPr>
          <p:spPr>
            <a:xfrm>
              <a:off x="5268400" y="4416075"/>
              <a:ext cx="167700" cy="1542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378" name="Google Shape;2378;p54"/>
            <p:cNvCxnSpPr>
              <a:stCxn id="2377" idx="6"/>
            </p:cNvCxnSpPr>
            <p:nvPr/>
          </p:nvCxnSpPr>
          <p:spPr>
            <a:xfrm>
              <a:off x="5436100" y="4493175"/>
              <a:ext cx="176400" cy="300"/>
            </a:xfrm>
            <a:prstGeom prst="straightConnector1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79" name="Google Shape;2379;p54"/>
            <p:cNvCxnSpPr/>
            <p:nvPr/>
          </p:nvCxnSpPr>
          <p:spPr>
            <a:xfrm rot="10800000">
              <a:off x="5608125" y="4395650"/>
              <a:ext cx="2100" cy="207300"/>
            </a:xfrm>
            <a:prstGeom prst="straightConnector1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4" name="Google Shape;2384;p55"/>
          <p:cNvSpPr/>
          <p:nvPr/>
        </p:nvSpPr>
        <p:spPr>
          <a:xfrm>
            <a:off x="5223701" y="3620275"/>
            <a:ext cx="1612800" cy="3711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5" name="Google Shape;2385;p55"/>
          <p:cNvSpPr/>
          <p:nvPr/>
        </p:nvSpPr>
        <p:spPr>
          <a:xfrm>
            <a:off x="5216976" y="2332700"/>
            <a:ext cx="1612800" cy="3711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6" name="Google Shape;2386;p55"/>
          <p:cNvSpPr/>
          <p:nvPr/>
        </p:nvSpPr>
        <p:spPr>
          <a:xfrm rot="2912505" flipH="1">
            <a:off x="7112725" y="3039616"/>
            <a:ext cx="1710081" cy="333636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7" name="Google Shape;2387;p55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60120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Protección por aproximación</a:t>
            </a:r>
            <a:endParaRPr/>
          </a:p>
        </p:txBody>
      </p:sp>
      <p:sp>
        <p:nvSpPr>
          <p:cNvPr id="2388" name="Google Shape;2388;p55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69</a:t>
            </a:fld>
            <a:endParaRPr/>
          </a:p>
        </p:txBody>
      </p:sp>
      <p:sp>
        <p:nvSpPr>
          <p:cNvPr id="2389" name="Google Shape;2389;p55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0" name="Google Shape;2390;p55"/>
          <p:cNvSpPr/>
          <p:nvPr/>
        </p:nvSpPr>
        <p:spPr>
          <a:xfrm flipH="1">
            <a:off x="7647700" y="2332700"/>
            <a:ext cx="1487400" cy="3711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1" name="Google Shape;2391;p55"/>
          <p:cNvSpPr/>
          <p:nvPr/>
        </p:nvSpPr>
        <p:spPr>
          <a:xfrm flipH="1">
            <a:off x="6810506" y="3620264"/>
            <a:ext cx="1457700" cy="3711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2" name="Google Shape;2392;p55"/>
          <p:cNvSpPr/>
          <p:nvPr/>
        </p:nvSpPr>
        <p:spPr>
          <a:xfrm flipH="1">
            <a:off x="6809949" y="2332704"/>
            <a:ext cx="837300" cy="3711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3" name="Google Shape;2393;p55"/>
          <p:cNvSpPr/>
          <p:nvPr/>
        </p:nvSpPr>
        <p:spPr>
          <a:xfrm flipH="1">
            <a:off x="8268000" y="3620275"/>
            <a:ext cx="876000" cy="3711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4" name="Google Shape;2394;p55"/>
          <p:cNvSpPr txBox="1">
            <a:spLocks noGrp="1"/>
          </p:cNvSpPr>
          <p:nvPr>
            <p:ph type="subTitle" idx="4294967295"/>
          </p:nvPr>
        </p:nvSpPr>
        <p:spPr>
          <a:xfrm>
            <a:off x="1038800" y="1466438"/>
            <a:ext cx="7229400" cy="5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>
                <a:solidFill>
                  <a:schemeClr val="dk1"/>
                </a:solidFill>
              </a:rPr>
              <a:t>Si el tren se detiene en el </a:t>
            </a:r>
            <a:r>
              <a:rPr lang="en">
                <a:solidFill>
                  <a:srgbClr val="C27BA0"/>
                </a:solidFill>
              </a:rPr>
              <a:t>sector</a:t>
            </a:r>
            <a:r>
              <a:rPr lang="en">
                <a:solidFill>
                  <a:srgbClr val="000000"/>
                </a:solidFill>
              </a:rPr>
              <a:t>, cuando transcurre el tiempo de protección se libera la ruta.</a:t>
            </a:r>
            <a:r>
              <a:rPr lang="en">
                <a:solidFill>
                  <a:srgbClr val="C27BA0"/>
                </a:solidFill>
              </a:rPr>
              <a:t> 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2395" name="Google Shape;2395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821040" y="3113727"/>
            <a:ext cx="2113198" cy="50654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96" name="Google Shape;2396;p55"/>
          <p:cNvGrpSpPr/>
          <p:nvPr/>
        </p:nvGrpSpPr>
        <p:grpSpPr>
          <a:xfrm>
            <a:off x="4892700" y="4150075"/>
            <a:ext cx="344100" cy="207300"/>
            <a:chOff x="5268400" y="4395650"/>
            <a:chExt cx="344100" cy="207300"/>
          </a:xfrm>
        </p:grpSpPr>
        <p:sp>
          <p:nvSpPr>
            <p:cNvPr id="2397" name="Google Shape;2397;p55"/>
            <p:cNvSpPr/>
            <p:nvPr/>
          </p:nvSpPr>
          <p:spPr>
            <a:xfrm>
              <a:off x="5268400" y="4416075"/>
              <a:ext cx="167700" cy="1542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398" name="Google Shape;2398;p55"/>
            <p:cNvCxnSpPr>
              <a:stCxn id="2397" idx="6"/>
            </p:cNvCxnSpPr>
            <p:nvPr/>
          </p:nvCxnSpPr>
          <p:spPr>
            <a:xfrm>
              <a:off x="5436100" y="4493175"/>
              <a:ext cx="176400" cy="300"/>
            </a:xfrm>
            <a:prstGeom prst="straightConnector1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99" name="Google Shape;2399;p55"/>
            <p:cNvCxnSpPr/>
            <p:nvPr/>
          </p:nvCxnSpPr>
          <p:spPr>
            <a:xfrm rot="10800000">
              <a:off x="5608125" y="4395650"/>
              <a:ext cx="2100" cy="207300"/>
            </a:xfrm>
            <a:prstGeom prst="straightConnector1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400" name="Google Shape;2400;p55"/>
          <p:cNvSpPr/>
          <p:nvPr/>
        </p:nvSpPr>
        <p:spPr>
          <a:xfrm rot="10800000">
            <a:off x="3222525" y="4150075"/>
            <a:ext cx="167700" cy="1542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401" name="Google Shape;2401;p55"/>
          <p:cNvCxnSpPr>
            <a:stCxn id="2400" idx="6"/>
          </p:cNvCxnSpPr>
          <p:nvPr/>
        </p:nvCxnSpPr>
        <p:spPr>
          <a:xfrm rot="10800000">
            <a:off x="3046125" y="4226875"/>
            <a:ext cx="176400" cy="3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02" name="Google Shape;2402;p55"/>
          <p:cNvCxnSpPr/>
          <p:nvPr/>
        </p:nvCxnSpPr>
        <p:spPr>
          <a:xfrm flipH="1">
            <a:off x="3045700" y="4117400"/>
            <a:ext cx="2700" cy="3795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403" name="Google Shape;2403;p55"/>
          <p:cNvGrpSpPr/>
          <p:nvPr/>
        </p:nvGrpSpPr>
        <p:grpSpPr>
          <a:xfrm rot="10800000">
            <a:off x="2941350" y="4375525"/>
            <a:ext cx="344100" cy="207300"/>
            <a:chOff x="5268400" y="4395650"/>
            <a:chExt cx="344100" cy="207300"/>
          </a:xfrm>
        </p:grpSpPr>
        <p:sp>
          <p:nvSpPr>
            <p:cNvPr id="2404" name="Google Shape;2404;p55"/>
            <p:cNvSpPr/>
            <p:nvPr/>
          </p:nvSpPr>
          <p:spPr>
            <a:xfrm>
              <a:off x="5268400" y="4416075"/>
              <a:ext cx="167700" cy="1542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405" name="Google Shape;2405;p55"/>
            <p:cNvCxnSpPr>
              <a:stCxn id="2404" idx="6"/>
            </p:cNvCxnSpPr>
            <p:nvPr/>
          </p:nvCxnSpPr>
          <p:spPr>
            <a:xfrm>
              <a:off x="5436100" y="4493175"/>
              <a:ext cx="176400" cy="300"/>
            </a:xfrm>
            <a:prstGeom prst="straightConnector1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06" name="Google Shape;2406;p55"/>
            <p:cNvCxnSpPr/>
            <p:nvPr/>
          </p:nvCxnSpPr>
          <p:spPr>
            <a:xfrm rot="10800000">
              <a:off x="5608125" y="4395650"/>
              <a:ext cx="2100" cy="207300"/>
            </a:xfrm>
            <a:prstGeom prst="straightConnector1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407" name="Google Shape;2407;p55"/>
          <p:cNvSpPr/>
          <p:nvPr/>
        </p:nvSpPr>
        <p:spPr>
          <a:xfrm>
            <a:off x="1463539" y="3620264"/>
            <a:ext cx="1457700" cy="371100"/>
          </a:xfrm>
          <a:prstGeom prst="rect">
            <a:avLst/>
          </a:prstGeom>
          <a:solidFill>
            <a:srgbClr val="C27BA0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8" name="Google Shape;2408;p55"/>
          <p:cNvSpPr/>
          <p:nvPr/>
        </p:nvSpPr>
        <p:spPr>
          <a:xfrm rot="-2912505">
            <a:off x="3220571" y="3039604"/>
            <a:ext cx="1710081" cy="333636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9" name="Google Shape;2409;p55"/>
          <p:cNvSpPr/>
          <p:nvPr/>
        </p:nvSpPr>
        <p:spPr>
          <a:xfrm>
            <a:off x="2941349" y="2332691"/>
            <a:ext cx="1457700" cy="3711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0" name="Google Shape;2410;p55"/>
          <p:cNvSpPr/>
          <p:nvPr/>
        </p:nvSpPr>
        <p:spPr>
          <a:xfrm>
            <a:off x="3778533" y="3620252"/>
            <a:ext cx="1457700" cy="3711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1" name="Google Shape;2411;p55"/>
          <p:cNvSpPr/>
          <p:nvPr/>
        </p:nvSpPr>
        <p:spPr>
          <a:xfrm>
            <a:off x="4399490" y="2332691"/>
            <a:ext cx="837300" cy="3711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2" name="Google Shape;2412;p55"/>
          <p:cNvSpPr/>
          <p:nvPr/>
        </p:nvSpPr>
        <p:spPr>
          <a:xfrm>
            <a:off x="2941369" y="3620252"/>
            <a:ext cx="837300" cy="3711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3" name="Google Shape;2413;p55"/>
          <p:cNvSpPr/>
          <p:nvPr/>
        </p:nvSpPr>
        <p:spPr>
          <a:xfrm>
            <a:off x="0" y="3620275"/>
            <a:ext cx="1443300" cy="371100"/>
          </a:xfrm>
          <a:prstGeom prst="rect">
            <a:avLst/>
          </a:prstGeom>
          <a:solidFill>
            <a:srgbClr val="FF0000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14" name="Google Shape;2414;p55"/>
          <p:cNvGrpSpPr/>
          <p:nvPr/>
        </p:nvGrpSpPr>
        <p:grpSpPr>
          <a:xfrm rot="10800000">
            <a:off x="1496350" y="4117400"/>
            <a:ext cx="344100" cy="207300"/>
            <a:chOff x="5268400" y="4395650"/>
            <a:chExt cx="344100" cy="207300"/>
          </a:xfrm>
        </p:grpSpPr>
        <p:sp>
          <p:nvSpPr>
            <p:cNvPr id="2415" name="Google Shape;2415;p55"/>
            <p:cNvSpPr/>
            <p:nvPr/>
          </p:nvSpPr>
          <p:spPr>
            <a:xfrm>
              <a:off x="5268400" y="4416075"/>
              <a:ext cx="167700" cy="1542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416" name="Google Shape;2416;p55"/>
            <p:cNvCxnSpPr>
              <a:stCxn id="2415" idx="6"/>
            </p:cNvCxnSpPr>
            <p:nvPr/>
          </p:nvCxnSpPr>
          <p:spPr>
            <a:xfrm>
              <a:off x="5436100" y="4493175"/>
              <a:ext cx="176400" cy="300"/>
            </a:xfrm>
            <a:prstGeom prst="straightConnector1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17" name="Google Shape;2417;p55"/>
            <p:cNvCxnSpPr/>
            <p:nvPr/>
          </p:nvCxnSpPr>
          <p:spPr>
            <a:xfrm rot="10800000">
              <a:off x="5608125" y="4395650"/>
              <a:ext cx="2100" cy="207300"/>
            </a:xfrm>
            <a:prstGeom prst="straightConnector1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418" name="Google Shape;2418;p55"/>
          <p:cNvGrpSpPr/>
          <p:nvPr/>
        </p:nvGrpSpPr>
        <p:grpSpPr>
          <a:xfrm rot="10800000">
            <a:off x="6809975" y="4117400"/>
            <a:ext cx="344100" cy="207300"/>
            <a:chOff x="5268400" y="4395650"/>
            <a:chExt cx="344100" cy="207300"/>
          </a:xfrm>
        </p:grpSpPr>
        <p:sp>
          <p:nvSpPr>
            <p:cNvPr id="2419" name="Google Shape;2419;p55"/>
            <p:cNvSpPr/>
            <p:nvPr/>
          </p:nvSpPr>
          <p:spPr>
            <a:xfrm>
              <a:off x="5268400" y="4416075"/>
              <a:ext cx="167700" cy="1542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420" name="Google Shape;2420;p55"/>
            <p:cNvCxnSpPr>
              <a:stCxn id="2419" idx="6"/>
            </p:cNvCxnSpPr>
            <p:nvPr/>
          </p:nvCxnSpPr>
          <p:spPr>
            <a:xfrm>
              <a:off x="5436100" y="4493175"/>
              <a:ext cx="176400" cy="300"/>
            </a:xfrm>
            <a:prstGeom prst="straightConnector1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21" name="Google Shape;2421;p55"/>
            <p:cNvCxnSpPr/>
            <p:nvPr/>
          </p:nvCxnSpPr>
          <p:spPr>
            <a:xfrm rot="10800000">
              <a:off x="5608125" y="4395650"/>
              <a:ext cx="2100" cy="207300"/>
            </a:xfrm>
            <a:prstGeom prst="straightConnector1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422" name="Google Shape;2422;p55"/>
          <p:cNvSpPr/>
          <p:nvPr/>
        </p:nvSpPr>
        <p:spPr>
          <a:xfrm rot="10800000" flipH="1">
            <a:off x="8656525" y="4053675"/>
            <a:ext cx="167700" cy="1542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423" name="Google Shape;2423;p55"/>
          <p:cNvCxnSpPr>
            <a:stCxn id="2422" idx="6"/>
          </p:cNvCxnSpPr>
          <p:nvPr/>
        </p:nvCxnSpPr>
        <p:spPr>
          <a:xfrm rot="10800000" flipH="1">
            <a:off x="8824225" y="4130475"/>
            <a:ext cx="176400" cy="3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24" name="Google Shape;2424;p55"/>
          <p:cNvCxnSpPr/>
          <p:nvPr/>
        </p:nvCxnSpPr>
        <p:spPr>
          <a:xfrm>
            <a:off x="8998350" y="4021000"/>
            <a:ext cx="2700" cy="3795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425" name="Google Shape;2425;p55"/>
          <p:cNvGrpSpPr/>
          <p:nvPr/>
        </p:nvGrpSpPr>
        <p:grpSpPr>
          <a:xfrm rot="10800000" flipH="1">
            <a:off x="8761300" y="4279125"/>
            <a:ext cx="344100" cy="207300"/>
            <a:chOff x="5268400" y="4395650"/>
            <a:chExt cx="344100" cy="207300"/>
          </a:xfrm>
        </p:grpSpPr>
        <p:sp>
          <p:nvSpPr>
            <p:cNvPr id="2426" name="Google Shape;2426;p55"/>
            <p:cNvSpPr/>
            <p:nvPr/>
          </p:nvSpPr>
          <p:spPr>
            <a:xfrm>
              <a:off x="5268400" y="4416075"/>
              <a:ext cx="167700" cy="1542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427" name="Google Shape;2427;p55"/>
            <p:cNvCxnSpPr>
              <a:stCxn id="2426" idx="6"/>
            </p:cNvCxnSpPr>
            <p:nvPr/>
          </p:nvCxnSpPr>
          <p:spPr>
            <a:xfrm>
              <a:off x="5436100" y="4493175"/>
              <a:ext cx="176400" cy="300"/>
            </a:xfrm>
            <a:prstGeom prst="straightConnector1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28" name="Google Shape;2428;p55"/>
            <p:cNvCxnSpPr/>
            <p:nvPr/>
          </p:nvCxnSpPr>
          <p:spPr>
            <a:xfrm rot="10800000">
              <a:off x="5608125" y="4395650"/>
              <a:ext cx="2100" cy="207300"/>
            </a:xfrm>
            <a:prstGeom prst="straightConnector1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7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230" name="Google Shape;230;p17"/>
          <p:cNvSpPr txBox="1">
            <a:spLocks noGrp="1"/>
          </p:cNvSpPr>
          <p:nvPr>
            <p:ph type="title" idx="4294967295"/>
          </p:nvPr>
        </p:nvSpPr>
        <p:spPr>
          <a:xfrm>
            <a:off x="0" y="0"/>
            <a:ext cx="1487400" cy="70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Origen</a:t>
            </a:r>
            <a:endParaRPr/>
          </a:p>
        </p:txBody>
      </p:sp>
      <p:sp>
        <p:nvSpPr>
          <p:cNvPr id="231" name="Google Shape;231;p17"/>
          <p:cNvSpPr txBox="1"/>
          <p:nvPr/>
        </p:nvSpPr>
        <p:spPr>
          <a:xfrm>
            <a:off x="1830600" y="172975"/>
            <a:ext cx="7275000" cy="107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09562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En 2016 nos contactó la </a:t>
            </a:r>
            <a:r>
              <a:rPr lang="en" sz="2400">
                <a:solidFill>
                  <a:srgbClr val="FF98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Subgerencia de Desarrollo y Normas Técnicas de Trenes Argentinos</a:t>
            </a:r>
            <a:r>
              <a:rPr lang="en" sz="2400">
                <a:solidFill>
                  <a:srgbClr val="0000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</a:t>
            </a:r>
            <a:r>
              <a:rPr lang="en" sz="24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(SOFSE),</a:t>
            </a:r>
            <a:r>
              <a:rPr lang="en" sz="2400">
                <a:solidFill>
                  <a:srgbClr val="0000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</a:t>
            </a:r>
            <a:r>
              <a:rPr lang="en" sz="24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la segunda mayor empresa pública con 23.000 empleados.</a:t>
            </a:r>
            <a:endParaRPr sz="24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pic>
        <p:nvPicPr>
          <p:cNvPr id="232" name="Google Shape;232;p17"/>
          <p:cNvPicPr preferRelativeResize="0"/>
          <p:nvPr/>
        </p:nvPicPr>
        <p:blipFill rotWithShape="1">
          <a:blip r:embed="rId3">
            <a:alphaModFix/>
          </a:blip>
          <a:srcRect t="12038" b="53535"/>
          <a:stretch/>
        </p:blipFill>
        <p:spPr>
          <a:xfrm rot="2">
            <a:off x="2688638" y="1705749"/>
            <a:ext cx="3033725" cy="1179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17"/>
          <p:cNvPicPr preferRelativeResize="0"/>
          <p:nvPr/>
        </p:nvPicPr>
        <p:blipFill rotWithShape="1">
          <a:blip r:embed="rId4">
            <a:alphaModFix/>
          </a:blip>
          <a:srcRect l="-43013" t="-19331" r="-43032" b="-19345"/>
          <a:stretch/>
        </p:blipFill>
        <p:spPr>
          <a:xfrm>
            <a:off x="512925" y="1732994"/>
            <a:ext cx="2473374" cy="792525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34" name="Google Shape;234;p1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480125" y="1730525"/>
            <a:ext cx="3319626" cy="792525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35" name="Google Shape;235;p17"/>
          <p:cNvSpPr txBox="1"/>
          <p:nvPr/>
        </p:nvSpPr>
        <p:spPr>
          <a:xfrm>
            <a:off x="1528900" y="4775700"/>
            <a:ext cx="51180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https://www.argentina.gob.ar/transporte/trenes-argentinos/transparencia/estadisticas-ferroviarias</a:t>
            </a:r>
            <a:endParaRPr sz="10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pic>
        <p:nvPicPr>
          <p:cNvPr id="236" name="Google Shape;236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70981" y="2923875"/>
            <a:ext cx="4633854" cy="1908412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17"/>
          <p:cNvSpPr/>
          <p:nvPr/>
        </p:nvSpPr>
        <p:spPr>
          <a:xfrm>
            <a:off x="965125" y="1796238"/>
            <a:ext cx="1571700" cy="65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38" name="Google Shape;238;p17"/>
          <p:cNvPicPr preferRelativeResize="0"/>
          <p:nvPr/>
        </p:nvPicPr>
        <p:blipFill rotWithShape="1">
          <a:blip r:embed="rId7">
            <a:alphaModFix/>
          </a:blip>
          <a:srcRect l="49" t="51376" r="49"/>
          <a:stretch/>
        </p:blipFill>
        <p:spPr>
          <a:xfrm>
            <a:off x="702075" y="1798993"/>
            <a:ext cx="2097135" cy="6576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9" name="Google Shape;239;p17"/>
          <p:cNvGrpSpPr/>
          <p:nvPr/>
        </p:nvGrpSpPr>
        <p:grpSpPr>
          <a:xfrm>
            <a:off x="1302720" y="4775750"/>
            <a:ext cx="309022" cy="315499"/>
            <a:chOff x="3951850" y="2985350"/>
            <a:chExt cx="407950" cy="416500"/>
          </a:xfrm>
        </p:grpSpPr>
        <p:sp>
          <p:nvSpPr>
            <p:cNvPr id="240" name="Google Shape;240;p17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l" t="t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17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l" t="t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17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7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l" t="t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3" name="Google Shape;2433;p56"/>
          <p:cNvSpPr/>
          <p:nvPr/>
        </p:nvSpPr>
        <p:spPr>
          <a:xfrm>
            <a:off x="5223701" y="3620275"/>
            <a:ext cx="1612800" cy="371100"/>
          </a:xfrm>
          <a:prstGeom prst="rect">
            <a:avLst/>
          </a:prstGeom>
          <a:solidFill>
            <a:srgbClr val="FF9800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4" name="Google Shape;2434;p56"/>
          <p:cNvSpPr/>
          <p:nvPr/>
        </p:nvSpPr>
        <p:spPr>
          <a:xfrm>
            <a:off x="5216976" y="2332700"/>
            <a:ext cx="1612800" cy="3711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5" name="Google Shape;2435;p56"/>
          <p:cNvSpPr/>
          <p:nvPr/>
        </p:nvSpPr>
        <p:spPr>
          <a:xfrm rot="2912505" flipH="1">
            <a:off x="7112725" y="3039616"/>
            <a:ext cx="1710081" cy="333636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6" name="Google Shape;2436;p56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60120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Protección por aproximación</a:t>
            </a:r>
            <a:endParaRPr/>
          </a:p>
        </p:txBody>
      </p:sp>
      <p:sp>
        <p:nvSpPr>
          <p:cNvPr id="2437" name="Google Shape;2437;p56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70</a:t>
            </a:fld>
            <a:endParaRPr/>
          </a:p>
        </p:txBody>
      </p:sp>
      <p:sp>
        <p:nvSpPr>
          <p:cNvPr id="2438" name="Google Shape;2438;p56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9" name="Google Shape;2439;p56"/>
          <p:cNvSpPr/>
          <p:nvPr/>
        </p:nvSpPr>
        <p:spPr>
          <a:xfrm flipH="1">
            <a:off x="7647700" y="2332700"/>
            <a:ext cx="1487400" cy="3711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0" name="Google Shape;2440;p56"/>
          <p:cNvSpPr/>
          <p:nvPr/>
        </p:nvSpPr>
        <p:spPr>
          <a:xfrm flipH="1">
            <a:off x="6810506" y="3620264"/>
            <a:ext cx="1457700" cy="371100"/>
          </a:xfrm>
          <a:prstGeom prst="rect">
            <a:avLst/>
          </a:prstGeom>
          <a:solidFill>
            <a:srgbClr val="93C47D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1" name="Google Shape;2441;p56"/>
          <p:cNvSpPr/>
          <p:nvPr/>
        </p:nvSpPr>
        <p:spPr>
          <a:xfrm flipH="1">
            <a:off x="6809949" y="2332704"/>
            <a:ext cx="837300" cy="3711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2" name="Google Shape;2442;p56"/>
          <p:cNvSpPr/>
          <p:nvPr/>
        </p:nvSpPr>
        <p:spPr>
          <a:xfrm flipH="1">
            <a:off x="8268000" y="3620275"/>
            <a:ext cx="876000" cy="3711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3" name="Google Shape;2443;p56"/>
          <p:cNvSpPr txBox="1">
            <a:spLocks noGrp="1"/>
          </p:cNvSpPr>
          <p:nvPr>
            <p:ph type="subTitle" idx="4294967295"/>
          </p:nvPr>
        </p:nvSpPr>
        <p:spPr>
          <a:xfrm>
            <a:off x="1038800" y="1466438"/>
            <a:ext cx="7229400" cy="5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>
                <a:solidFill>
                  <a:schemeClr val="dk1"/>
                </a:solidFill>
              </a:rPr>
              <a:t>Pero si paso la </a:t>
            </a:r>
            <a:r>
              <a:rPr lang="en">
                <a:solidFill>
                  <a:srgbClr val="FF0000"/>
                </a:solidFill>
              </a:rPr>
              <a:t>señal</a:t>
            </a:r>
            <a:r>
              <a:rPr lang="en">
                <a:solidFill>
                  <a:schemeClr val="dk1"/>
                </a:solidFill>
              </a:rPr>
              <a:t>, la </a:t>
            </a:r>
            <a:r>
              <a:rPr lang="en">
                <a:solidFill>
                  <a:srgbClr val="FF9800"/>
                </a:solidFill>
              </a:rPr>
              <a:t>ruta</a:t>
            </a:r>
            <a:r>
              <a:rPr lang="en">
                <a:solidFill>
                  <a:schemeClr val="dk1"/>
                </a:solidFill>
              </a:rPr>
              <a:t> se mantiene protegida hasta que termine de circular la formación.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2444" name="Google Shape;2444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1443290" y="3113727"/>
            <a:ext cx="2113198" cy="50654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45" name="Google Shape;2445;p56"/>
          <p:cNvGrpSpPr/>
          <p:nvPr/>
        </p:nvGrpSpPr>
        <p:grpSpPr>
          <a:xfrm>
            <a:off x="4892700" y="4150075"/>
            <a:ext cx="344100" cy="207300"/>
            <a:chOff x="5268400" y="4395650"/>
            <a:chExt cx="344100" cy="207300"/>
          </a:xfrm>
        </p:grpSpPr>
        <p:sp>
          <p:nvSpPr>
            <p:cNvPr id="2446" name="Google Shape;2446;p56"/>
            <p:cNvSpPr/>
            <p:nvPr/>
          </p:nvSpPr>
          <p:spPr>
            <a:xfrm>
              <a:off x="5268400" y="4416075"/>
              <a:ext cx="167700" cy="1542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447" name="Google Shape;2447;p56"/>
            <p:cNvCxnSpPr>
              <a:stCxn id="2446" idx="6"/>
            </p:cNvCxnSpPr>
            <p:nvPr/>
          </p:nvCxnSpPr>
          <p:spPr>
            <a:xfrm>
              <a:off x="5436100" y="4493175"/>
              <a:ext cx="176400" cy="300"/>
            </a:xfrm>
            <a:prstGeom prst="straightConnector1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8" name="Google Shape;2448;p56"/>
            <p:cNvCxnSpPr/>
            <p:nvPr/>
          </p:nvCxnSpPr>
          <p:spPr>
            <a:xfrm rot="10800000">
              <a:off x="5608125" y="4395650"/>
              <a:ext cx="2100" cy="207300"/>
            </a:xfrm>
            <a:prstGeom prst="straightConnector1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449" name="Google Shape;2449;p56"/>
          <p:cNvSpPr/>
          <p:nvPr/>
        </p:nvSpPr>
        <p:spPr>
          <a:xfrm rot="10800000">
            <a:off x="3222525" y="4150075"/>
            <a:ext cx="167700" cy="1542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450" name="Google Shape;2450;p56"/>
          <p:cNvCxnSpPr>
            <a:stCxn id="2449" idx="6"/>
          </p:cNvCxnSpPr>
          <p:nvPr/>
        </p:nvCxnSpPr>
        <p:spPr>
          <a:xfrm rot="10800000">
            <a:off x="3046125" y="4226875"/>
            <a:ext cx="176400" cy="3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51" name="Google Shape;2451;p56"/>
          <p:cNvCxnSpPr/>
          <p:nvPr/>
        </p:nvCxnSpPr>
        <p:spPr>
          <a:xfrm flipH="1">
            <a:off x="3045700" y="4117400"/>
            <a:ext cx="2700" cy="3795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452" name="Google Shape;2452;p56"/>
          <p:cNvGrpSpPr/>
          <p:nvPr/>
        </p:nvGrpSpPr>
        <p:grpSpPr>
          <a:xfrm rot="10800000">
            <a:off x="2941350" y="4375525"/>
            <a:ext cx="344100" cy="207300"/>
            <a:chOff x="5268400" y="4395650"/>
            <a:chExt cx="344100" cy="207300"/>
          </a:xfrm>
        </p:grpSpPr>
        <p:sp>
          <p:nvSpPr>
            <p:cNvPr id="2453" name="Google Shape;2453;p56"/>
            <p:cNvSpPr/>
            <p:nvPr/>
          </p:nvSpPr>
          <p:spPr>
            <a:xfrm>
              <a:off x="5268400" y="4416075"/>
              <a:ext cx="167700" cy="1542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454" name="Google Shape;2454;p56"/>
            <p:cNvCxnSpPr>
              <a:stCxn id="2453" idx="6"/>
            </p:cNvCxnSpPr>
            <p:nvPr/>
          </p:nvCxnSpPr>
          <p:spPr>
            <a:xfrm>
              <a:off x="5436100" y="4493175"/>
              <a:ext cx="176400" cy="300"/>
            </a:xfrm>
            <a:prstGeom prst="straightConnector1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55" name="Google Shape;2455;p56"/>
            <p:cNvCxnSpPr/>
            <p:nvPr/>
          </p:nvCxnSpPr>
          <p:spPr>
            <a:xfrm rot="10800000">
              <a:off x="5608125" y="4395650"/>
              <a:ext cx="2100" cy="207300"/>
            </a:xfrm>
            <a:prstGeom prst="straightConnector1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456" name="Google Shape;2456;p56"/>
          <p:cNvSpPr/>
          <p:nvPr/>
        </p:nvSpPr>
        <p:spPr>
          <a:xfrm>
            <a:off x="1463539" y="3620264"/>
            <a:ext cx="1457700" cy="371100"/>
          </a:xfrm>
          <a:prstGeom prst="rect">
            <a:avLst/>
          </a:prstGeom>
          <a:solidFill>
            <a:srgbClr val="C27BA0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7" name="Google Shape;2457;p56"/>
          <p:cNvSpPr/>
          <p:nvPr/>
        </p:nvSpPr>
        <p:spPr>
          <a:xfrm rot="-2912505">
            <a:off x="3223933" y="3039604"/>
            <a:ext cx="1710081" cy="333636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8" name="Google Shape;2458;p56"/>
          <p:cNvSpPr/>
          <p:nvPr/>
        </p:nvSpPr>
        <p:spPr>
          <a:xfrm>
            <a:off x="2941349" y="2332691"/>
            <a:ext cx="1457700" cy="3711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9" name="Google Shape;2459;p56"/>
          <p:cNvSpPr/>
          <p:nvPr/>
        </p:nvSpPr>
        <p:spPr>
          <a:xfrm>
            <a:off x="3778533" y="3620252"/>
            <a:ext cx="1457700" cy="371100"/>
          </a:xfrm>
          <a:prstGeom prst="rect">
            <a:avLst/>
          </a:prstGeom>
          <a:solidFill>
            <a:srgbClr val="FF9800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0" name="Google Shape;2460;p56"/>
          <p:cNvSpPr/>
          <p:nvPr/>
        </p:nvSpPr>
        <p:spPr>
          <a:xfrm>
            <a:off x="4399490" y="2332691"/>
            <a:ext cx="837300" cy="3711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1" name="Google Shape;2461;p56"/>
          <p:cNvSpPr/>
          <p:nvPr/>
        </p:nvSpPr>
        <p:spPr>
          <a:xfrm>
            <a:off x="2941369" y="3620252"/>
            <a:ext cx="837300" cy="371100"/>
          </a:xfrm>
          <a:prstGeom prst="rect">
            <a:avLst/>
          </a:prstGeom>
          <a:solidFill>
            <a:srgbClr val="FF9800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2" name="Google Shape;2462;p56"/>
          <p:cNvSpPr/>
          <p:nvPr/>
        </p:nvSpPr>
        <p:spPr>
          <a:xfrm>
            <a:off x="0" y="3620275"/>
            <a:ext cx="1443300" cy="371100"/>
          </a:xfrm>
          <a:prstGeom prst="rect">
            <a:avLst/>
          </a:prstGeom>
          <a:solidFill>
            <a:srgbClr val="FF0000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63" name="Google Shape;2463;p56"/>
          <p:cNvGrpSpPr/>
          <p:nvPr/>
        </p:nvGrpSpPr>
        <p:grpSpPr>
          <a:xfrm rot="10800000">
            <a:off x="1496350" y="4117400"/>
            <a:ext cx="344100" cy="207300"/>
            <a:chOff x="5268400" y="4395650"/>
            <a:chExt cx="344100" cy="207300"/>
          </a:xfrm>
        </p:grpSpPr>
        <p:sp>
          <p:nvSpPr>
            <p:cNvPr id="2464" name="Google Shape;2464;p56"/>
            <p:cNvSpPr/>
            <p:nvPr/>
          </p:nvSpPr>
          <p:spPr>
            <a:xfrm>
              <a:off x="5268400" y="4416075"/>
              <a:ext cx="167700" cy="1542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465" name="Google Shape;2465;p56"/>
            <p:cNvCxnSpPr>
              <a:stCxn id="2464" idx="6"/>
            </p:cNvCxnSpPr>
            <p:nvPr/>
          </p:nvCxnSpPr>
          <p:spPr>
            <a:xfrm>
              <a:off x="5436100" y="4493175"/>
              <a:ext cx="176400" cy="300"/>
            </a:xfrm>
            <a:prstGeom prst="straightConnector1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66" name="Google Shape;2466;p56"/>
            <p:cNvCxnSpPr/>
            <p:nvPr/>
          </p:nvCxnSpPr>
          <p:spPr>
            <a:xfrm rot="10800000">
              <a:off x="5608125" y="4395650"/>
              <a:ext cx="2100" cy="207300"/>
            </a:xfrm>
            <a:prstGeom prst="straightConnector1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467" name="Google Shape;2467;p56"/>
          <p:cNvGrpSpPr/>
          <p:nvPr/>
        </p:nvGrpSpPr>
        <p:grpSpPr>
          <a:xfrm rot="10800000">
            <a:off x="6809975" y="4117400"/>
            <a:ext cx="344100" cy="207300"/>
            <a:chOff x="5268400" y="4395650"/>
            <a:chExt cx="344100" cy="207300"/>
          </a:xfrm>
        </p:grpSpPr>
        <p:sp>
          <p:nvSpPr>
            <p:cNvPr id="2468" name="Google Shape;2468;p56"/>
            <p:cNvSpPr/>
            <p:nvPr/>
          </p:nvSpPr>
          <p:spPr>
            <a:xfrm>
              <a:off x="5268400" y="4416075"/>
              <a:ext cx="167700" cy="1542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469" name="Google Shape;2469;p56"/>
            <p:cNvCxnSpPr>
              <a:stCxn id="2468" idx="6"/>
            </p:cNvCxnSpPr>
            <p:nvPr/>
          </p:nvCxnSpPr>
          <p:spPr>
            <a:xfrm>
              <a:off x="5436100" y="4493175"/>
              <a:ext cx="176400" cy="300"/>
            </a:xfrm>
            <a:prstGeom prst="straightConnector1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70" name="Google Shape;2470;p56"/>
            <p:cNvCxnSpPr/>
            <p:nvPr/>
          </p:nvCxnSpPr>
          <p:spPr>
            <a:xfrm rot="10800000">
              <a:off x="5608125" y="4395650"/>
              <a:ext cx="2100" cy="207300"/>
            </a:xfrm>
            <a:prstGeom prst="straightConnector1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471" name="Google Shape;2471;p56"/>
          <p:cNvSpPr/>
          <p:nvPr/>
        </p:nvSpPr>
        <p:spPr>
          <a:xfrm rot="10800000" flipH="1">
            <a:off x="8656525" y="4053675"/>
            <a:ext cx="167700" cy="1542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472" name="Google Shape;2472;p56"/>
          <p:cNvCxnSpPr>
            <a:stCxn id="2471" idx="6"/>
          </p:cNvCxnSpPr>
          <p:nvPr/>
        </p:nvCxnSpPr>
        <p:spPr>
          <a:xfrm rot="10800000" flipH="1">
            <a:off x="8824225" y="4130475"/>
            <a:ext cx="176400" cy="3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73" name="Google Shape;2473;p56"/>
          <p:cNvCxnSpPr/>
          <p:nvPr/>
        </p:nvCxnSpPr>
        <p:spPr>
          <a:xfrm>
            <a:off x="8998350" y="4021000"/>
            <a:ext cx="2700" cy="3795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474" name="Google Shape;2474;p56"/>
          <p:cNvGrpSpPr/>
          <p:nvPr/>
        </p:nvGrpSpPr>
        <p:grpSpPr>
          <a:xfrm rot="10800000" flipH="1">
            <a:off x="8761300" y="4279125"/>
            <a:ext cx="344100" cy="207300"/>
            <a:chOff x="5268400" y="4395650"/>
            <a:chExt cx="344100" cy="207300"/>
          </a:xfrm>
        </p:grpSpPr>
        <p:sp>
          <p:nvSpPr>
            <p:cNvPr id="2475" name="Google Shape;2475;p56"/>
            <p:cNvSpPr/>
            <p:nvPr/>
          </p:nvSpPr>
          <p:spPr>
            <a:xfrm>
              <a:off x="5268400" y="4416075"/>
              <a:ext cx="167700" cy="1542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476" name="Google Shape;2476;p56"/>
            <p:cNvCxnSpPr>
              <a:stCxn id="2475" idx="6"/>
            </p:cNvCxnSpPr>
            <p:nvPr/>
          </p:nvCxnSpPr>
          <p:spPr>
            <a:xfrm>
              <a:off x="5436100" y="4493175"/>
              <a:ext cx="176400" cy="300"/>
            </a:xfrm>
            <a:prstGeom prst="straightConnector1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77" name="Google Shape;2477;p56"/>
            <p:cNvCxnSpPr/>
            <p:nvPr/>
          </p:nvCxnSpPr>
          <p:spPr>
            <a:xfrm rot="10800000">
              <a:off x="5608125" y="4395650"/>
              <a:ext cx="2100" cy="207300"/>
            </a:xfrm>
            <a:prstGeom prst="straightConnector1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2" name="Google Shape;2482;p57"/>
          <p:cNvSpPr/>
          <p:nvPr/>
        </p:nvSpPr>
        <p:spPr>
          <a:xfrm>
            <a:off x="5223701" y="3620275"/>
            <a:ext cx="1612800" cy="371100"/>
          </a:xfrm>
          <a:prstGeom prst="rect">
            <a:avLst/>
          </a:prstGeom>
          <a:solidFill>
            <a:srgbClr val="FF9800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3" name="Google Shape;2483;p57"/>
          <p:cNvSpPr/>
          <p:nvPr/>
        </p:nvSpPr>
        <p:spPr>
          <a:xfrm>
            <a:off x="5216976" y="2332700"/>
            <a:ext cx="1612800" cy="3711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4" name="Google Shape;2484;p57"/>
          <p:cNvSpPr/>
          <p:nvPr/>
        </p:nvSpPr>
        <p:spPr>
          <a:xfrm rot="2912505" flipH="1">
            <a:off x="7112725" y="3039616"/>
            <a:ext cx="1710081" cy="333636"/>
          </a:xfrm>
          <a:prstGeom prst="rect">
            <a:avLst/>
          </a:prstGeom>
          <a:solidFill>
            <a:srgbClr val="FF0000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5" name="Google Shape;2485;p57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60120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Protección por solape</a:t>
            </a:r>
            <a:endParaRPr/>
          </a:p>
        </p:txBody>
      </p:sp>
      <p:sp>
        <p:nvSpPr>
          <p:cNvPr id="2486" name="Google Shape;2486;p57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71</a:t>
            </a:fld>
            <a:endParaRPr/>
          </a:p>
        </p:txBody>
      </p:sp>
      <p:sp>
        <p:nvSpPr>
          <p:cNvPr id="2487" name="Google Shape;2487;p57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8" name="Google Shape;2488;p57"/>
          <p:cNvSpPr/>
          <p:nvPr/>
        </p:nvSpPr>
        <p:spPr>
          <a:xfrm flipH="1">
            <a:off x="7647700" y="2332700"/>
            <a:ext cx="1487400" cy="3711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9" name="Google Shape;2489;p57"/>
          <p:cNvSpPr/>
          <p:nvPr/>
        </p:nvSpPr>
        <p:spPr>
          <a:xfrm flipH="1">
            <a:off x="6810506" y="3620264"/>
            <a:ext cx="1457700" cy="371100"/>
          </a:xfrm>
          <a:prstGeom prst="rect">
            <a:avLst/>
          </a:prstGeom>
          <a:solidFill>
            <a:srgbClr val="93C47D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0" name="Google Shape;2490;p57"/>
          <p:cNvSpPr/>
          <p:nvPr/>
        </p:nvSpPr>
        <p:spPr>
          <a:xfrm flipH="1">
            <a:off x="6809949" y="2332704"/>
            <a:ext cx="837300" cy="3711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1" name="Google Shape;2491;p57"/>
          <p:cNvSpPr/>
          <p:nvPr/>
        </p:nvSpPr>
        <p:spPr>
          <a:xfrm flipH="1">
            <a:off x="8268000" y="3620275"/>
            <a:ext cx="876000" cy="3711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2" name="Google Shape;2492;p57"/>
          <p:cNvSpPr txBox="1">
            <a:spLocks noGrp="1"/>
          </p:cNvSpPr>
          <p:nvPr>
            <p:ph type="subTitle" idx="4294967295"/>
          </p:nvPr>
        </p:nvSpPr>
        <p:spPr>
          <a:xfrm>
            <a:off x="142875" y="1433300"/>
            <a:ext cx="8962500" cy="59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>
                <a:solidFill>
                  <a:schemeClr val="dk1"/>
                </a:solidFill>
              </a:rPr>
              <a:t>Protegen al tren de la eventualidad de no frenar en la señal de destino, </a:t>
            </a:r>
            <a:r>
              <a:rPr lang="en">
                <a:solidFill>
                  <a:srgbClr val="FF0000"/>
                </a:solidFill>
              </a:rPr>
              <a:t>bloqueando</a:t>
            </a:r>
            <a:r>
              <a:rPr lang="en">
                <a:solidFill>
                  <a:schemeClr val="dk1"/>
                </a:solidFill>
              </a:rPr>
              <a:t> los cambios siguientes y las </a:t>
            </a:r>
            <a:r>
              <a:rPr lang="en">
                <a:solidFill>
                  <a:srgbClr val="FF0000"/>
                </a:solidFill>
              </a:rPr>
              <a:t>señales conflictivas</a:t>
            </a:r>
            <a:endParaRPr>
              <a:solidFill>
                <a:srgbClr val="FF0000"/>
              </a:solidFill>
            </a:endParaRPr>
          </a:p>
        </p:txBody>
      </p:sp>
      <p:pic>
        <p:nvPicPr>
          <p:cNvPr id="2493" name="Google Shape;2493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1443290" y="3113727"/>
            <a:ext cx="2113198" cy="50654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94" name="Google Shape;2494;p57"/>
          <p:cNvGrpSpPr/>
          <p:nvPr/>
        </p:nvGrpSpPr>
        <p:grpSpPr>
          <a:xfrm>
            <a:off x="4892700" y="4150075"/>
            <a:ext cx="344100" cy="207300"/>
            <a:chOff x="5268400" y="4395650"/>
            <a:chExt cx="344100" cy="207300"/>
          </a:xfrm>
        </p:grpSpPr>
        <p:sp>
          <p:nvSpPr>
            <p:cNvPr id="2495" name="Google Shape;2495;p57"/>
            <p:cNvSpPr/>
            <p:nvPr/>
          </p:nvSpPr>
          <p:spPr>
            <a:xfrm>
              <a:off x="5268400" y="4416075"/>
              <a:ext cx="167700" cy="1542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496" name="Google Shape;2496;p57"/>
            <p:cNvCxnSpPr>
              <a:stCxn id="2495" idx="6"/>
            </p:cNvCxnSpPr>
            <p:nvPr/>
          </p:nvCxnSpPr>
          <p:spPr>
            <a:xfrm>
              <a:off x="5436100" y="4493175"/>
              <a:ext cx="176400" cy="300"/>
            </a:xfrm>
            <a:prstGeom prst="straightConnector1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97" name="Google Shape;2497;p57"/>
            <p:cNvCxnSpPr/>
            <p:nvPr/>
          </p:nvCxnSpPr>
          <p:spPr>
            <a:xfrm rot="10800000">
              <a:off x="5608125" y="4395650"/>
              <a:ext cx="2100" cy="207300"/>
            </a:xfrm>
            <a:prstGeom prst="straightConnector1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498" name="Google Shape;2498;p57"/>
          <p:cNvSpPr/>
          <p:nvPr/>
        </p:nvSpPr>
        <p:spPr>
          <a:xfrm rot="10800000">
            <a:off x="3222525" y="4150075"/>
            <a:ext cx="167700" cy="1542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499" name="Google Shape;2499;p57"/>
          <p:cNvCxnSpPr>
            <a:stCxn id="2498" idx="6"/>
          </p:cNvCxnSpPr>
          <p:nvPr/>
        </p:nvCxnSpPr>
        <p:spPr>
          <a:xfrm rot="10800000">
            <a:off x="3046125" y="4226875"/>
            <a:ext cx="176400" cy="3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00" name="Google Shape;2500;p57"/>
          <p:cNvCxnSpPr/>
          <p:nvPr/>
        </p:nvCxnSpPr>
        <p:spPr>
          <a:xfrm flipH="1">
            <a:off x="3045700" y="4117400"/>
            <a:ext cx="2700" cy="3795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501" name="Google Shape;2501;p57"/>
          <p:cNvGrpSpPr/>
          <p:nvPr/>
        </p:nvGrpSpPr>
        <p:grpSpPr>
          <a:xfrm rot="10800000">
            <a:off x="2941350" y="4375525"/>
            <a:ext cx="344100" cy="207300"/>
            <a:chOff x="5268400" y="4395650"/>
            <a:chExt cx="344100" cy="207300"/>
          </a:xfrm>
        </p:grpSpPr>
        <p:sp>
          <p:nvSpPr>
            <p:cNvPr id="2502" name="Google Shape;2502;p57"/>
            <p:cNvSpPr/>
            <p:nvPr/>
          </p:nvSpPr>
          <p:spPr>
            <a:xfrm>
              <a:off x="5268400" y="4416075"/>
              <a:ext cx="167700" cy="1542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503" name="Google Shape;2503;p57"/>
            <p:cNvCxnSpPr>
              <a:stCxn id="2502" idx="6"/>
            </p:cNvCxnSpPr>
            <p:nvPr/>
          </p:nvCxnSpPr>
          <p:spPr>
            <a:xfrm>
              <a:off x="5436100" y="4493175"/>
              <a:ext cx="176400" cy="300"/>
            </a:xfrm>
            <a:prstGeom prst="straightConnector1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04" name="Google Shape;2504;p57"/>
            <p:cNvCxnSpPr/>
            <p:nvPr/>
          </p:nvCxnSpPr>
          <p:spPr>
            <a:xfrm rot="10800000">
              <a:off x="5608125" y="4395650"/>
              <a:ext cx="2100" cy="207300"/>
            </a:xfrm>
            <a:prstGeom prst="straightConnector1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505" name="Google Shape;2505;p57"/>
          <p:cNvSpPr/>
          <p:nvPr/>
        </p:nvSpPr>
        <p:spPr>
          <a:xfrm>
            <a:off x="1463539" y="3620264"/>
            <a:ext cx="1457700" cy="371100"/>
          </a:xfrm>
          <a:prstGeom prst="rect">
            <a:avLst/>
          </a:prstGeom>
          <a:solidFill>
            <a:srgbClr val="C27BA0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6" name="Google Shape;2506;p57"/>
          <p:cNvSpPr/>
          <p:nvPr/>
        </p:nvSpPr>
        <p:spPr>
          <a:xfrm rot="-2912505">
            <a:off x="3223933" y="3039604"/>
            <a:ext cx="1710081" cy="333636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7" name="Google Shape;2507;p57"/>
          <p:cNvSpPr/>
          <p:nvPr/>
        </p:nvSpPr>
        <p:spPr>
          <a:xfrm>
            <a:off x="2941349" y="2332691"/>
            <a:ext cx="1457700" cy="3711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8" name="Google Shape;2508;p57"/>
          <p:cNvSpPr/>
          <p:nvPr/>
        </p:nvSpPr>
        <p:spPr>
          <a:xfrm>
            <a:off x="3778533" y="3620252"/>
            <a:ext cx="1457700" cy="371100"/>
          </a:xfrm>
          <a:prstGeom prst="rect">
            <a:avLst/>
          </a:prstGeom>
          <a:solidFill>
            <a:srgbClr val="FF9800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9" name="Google Shape;2509;p57"/>
          <p:cNvSpPr/>
          <p:nvPr/>
        </p:nvSpPr>
        <p:spPr>
          <a:xfrm>
            <a:off x="4399490" y="2332691"/>
            <a:ext cx="837300" cy="3711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0" name="Google Shape;2510;p57"/>
          <p:cNvSpPr/>
          <p:nvPr/>
        </p:nvSpPr>
        <p:spPr>
          <a:xfrm>
            <a:off x="2941369" y="3620252"/>
            <a:ext cx="837300" cy="371100"/>
          </a:xfrm>
          <a:prstGeom prst="rect">
            <a:avLst/>
          </a:prstGeom>
          <a:solidFill>
            <a:srgbClr val="FF9800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1" name="Google Shape;2511;p57"/>
          <p:cNvSpPr/>
          <p:nvPr/>
        </p:nvSpPr>
        <p:spPr>
          <a:xfrm>
            <a:off x="0" y="3620275"/>
            <a:ext cx="1443300" cy="371100"/>
          </a:xfrm>
          <a:prstGeom prst="rect">
            <a:avLst/>
          </a:prstGeom>
          <a:solidFill>
            <a:srgbClr val="FF0000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12" name="Google Shape;2512;p57"/>
          <p:cNvGrpSpPr/>
          <p:nvPr/>
        </p:nvGrpSpPr>
        <p:grpSpPr>
          <a:xfrm rot="10800000">
            <a:off x="1496350" y="4117400"/>
            <a:ext cx="344100" cy="207300"/>
            <a:chOff x="5268400" y="4395650"/>
            <a:chExt cx="344100" cy="207300"/>
          </a:xfrm>
        </p:grpSpPr>
        <p:sp>
          <p:nvSpPr>
            <p:cNvPr id="2513" name="Google Shape;2513;p57"/>
            <p:cNvSpPr/>
            <p:nvPr/>
          </p:nvSpPr>
          <p:spPr>
            <a:xfrm>
              <a:off x="5268400" y="4416075"/>
              <a:ext cx="167700" cy="1542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514" name="Google Shape;2514;p57"/>
            <p:cNvCxnSpPr>
              <a:stCxn id="2513" idx="6"/>
            </p:cNvCxnSpPr>
            <p:nvPr/>
          </p:nvCxnSpPr>
          <p:spPr>
            <a:xfrm>
              <a:off x="5436100" y="4493175"/>
              <a:ext cx="176400" cy="300"/>
            </a:xfrm>
            <a:prstGeom prst="straightConnector1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15" name="Google Shape;2515;p57"/>
            <p:cNvCxnSpPr/>
            <p:nvPr/>
          </p:nvCxnSpPr>
          <p:spPr>
            <a:xfrm rot="10800000">
              <a:off x="5608125" y="4395650"/>
              <a:ext cx="2100" cy="207300"/>
            </a:xfrm>
            <a:prstGeom prst="straightConnector1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516" name="Google Shape;2516;p57"/>
          <p:cNvGrpSpPr/>
          <p:nvPr/>
        </p:nvGrpSpPr>
        <p:grpSpPr>
          <a:xfrm rot="10800000">
            <a:off x="6809975" y="4117400"/>
            <a:ext cx="344100" cy="207300"/>
            <a:chOff x="5268400" y="4395650"/>
            <a:chExt cx="344100" cy="207300"/>
          </a:xfrm>
        </p:grpSpPr>
        <p:sp>
          <p:nvSpPr>
            <p:cNvPr id="2517" name="Google Shape;2517;p57"/>
            <p:cNvSpPr/>
            <p:nvPr/>
          </p:nvSpPr>
          <p:spPr>
            <a:xfrm>
              <a:off x="5268400" y="4416075"/>
              <a:ext cx="167700" cy="1542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518" name="Google Shape;2518;p57"/>
            <p:cNvCxnSpPr>
              <a:stCxn id="2517" idx="6"/>
            </p:cNvCxnSpPr>
            <p:nvPr/>
          </p:nvCxnSpPr>
          <p:spPr>
            <a:xfrm>
              <a:off x="5436100" y="4493175"/>
              <a:ext cx="176400" cy="300"/>
            </a:xfrm>
            <a:prstGeom prst="straightConnector1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19" name="Google Shape;2519;p57"/>
            <p:cNvCxnSpPr/>
            <p:nvPr/>
          </p:nvCxnSpPr>
          <p:spPr>
            <a:xfrm rot="10800000">
              <a:off x="5608125" y="4395650"/>
              <a:ext cx="2100" cy="207300"/>
            </a:xfrm>
            <a:prstGeom prst="straightConnector1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520" name="Google Shape;2520;p57"/>
          <p:cNvSpPr/>
          <p:nvPr/>
        </p:nvSpPr>
        <p:spPr>
          <a:xfrm rot="10800000" flipH="1">
            <a:off x="8656525" y="4053675"/>
            <a:ext cx="167700" cy="1542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521" name="Google Shape;2521;p57"/>
          <p:cNvCxnSpPr>
            <a:stCxn id="2520" idx="6"/>
          </p:cNvCxnSpPr>
          <p:nvPr/>
        </p:nvCxnSpPr>
        <p:spPr>
          <a:xfrm rot="10800000" flipH="1">
            <a:off x="8824225" y="4130475"/>
            <a:ext cx="176400" cy="3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22" name="Google Shape;2522;p57"/>
          <p:cNvCxnSpPr/>
          <p:nvPr/>
        </p:nvCxnSpPr>
        <p:spPr>
          <a:xfrm>
            <a:off x="8998350" y="4021000"/>
            <a:ext cx="2700" cy="3795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523" name="Google Shape;2523;p57"/>
          <p:cNvGrpSpPr/>
          <p:nvPr/>
        </p:nvGrpSpPr>
        <p:grpSpPr>
          <a:xfrm rot="10800000" flipH="1">
            <a:off x="8761300" y="4279125"/>
            <a:ext cx="344100" cy="207300"/>
            <a:chOff x="5268400" y="4395650"/>
            <a:chExt cx="344100" cy="207300"/>
          </a:xfrm>
        </p:grpSpPr>
        <p:sp>
          <p:nvSpPr>
            <p:cNvPr id="2524" name="Google Shape;2524;p57"/>
            <p:cNvSpPr/>
            <p:nvPr/>
          </p:nvSpPr>
          <p:spPr>
            <a:xfrm>
              <a:off x="5268400" y="4416075"/>
              <a:ext cx="167700" cy="1542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525" name="Google Shape;2525;p57"/>
            <p:cNvCxnSpPr>
              <a:stCxn id="2524" idx="6"/>
            </p:cNvCxnSpPr>
            <p:nvPr/>
          </p:nvCxnSpPr>
          <p:spPr>
            <a:xfrm>
              <a:off x="5436100" y="4493175"/>
              <a:ext cx="176400" cy="300"/>
            </a:xfrm>
            <a:prstGeom prst="straightConnector1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26" name="Google Shape;2526;p57"/>
            <p:cNvCxnSpPr/>
            <p:nvPr/>
          </p:nvCxnSpPr>
          <p:spPr>
            <a:xfrm rot="10800000">
              <a:off x="5608125" y="4395650"/>
              <a:ext cx="2100" cy="207300"/>
            </a:xfrm>
            <a:prstGeom prst="straightConnector1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527" name="Google Shape;2527;p57"/>
          <p:cNvGrpSpPr/>
          <p:nvPr/>
        </p:nvGrpSpPr>
        <p:grpSpPr>
          <a:xfrm rot="10800000">
            <a:off x="6809975" y="2025200"/>
            <a:ext cx="344100" cy="207300"/>
            <a:chOff x="5268400" y="4395650"/>
            <a:chExt cx="344100" cy="207300"/>
          </a:xfrm>
        </p:grpSpPr>
        <p:sp>
          <p:nvSpPr>
            <p:cNvPr id="2528" name="Google Shape;2528;p57"/>
            <p:cNvSpPr/>
            <p:nvPr/>
          </p:nvSpPr>
          <p:spPr>
            <a:xfrm>
              <a:off x="5268400" y="4416075"/>
              <a:ext cx="167700" cy="1542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529" name="Google Shape;2529;p57"/>
            <p:cNvCxnSpPr>
              <a:stCxn id="2528" idx="6"/>
            </p:cNvCxnSpPr>
            <p:nvPr/>
          </p:nvCxnSpPr>
          <p:spPr>
            <a:xfrm>
              <a:off x="5436100" y="4493175"/>
              <a:ext cx="176400" cy="300"/>
            </a:xfrm>
            <a:prstGeom prst="straightConnector1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30" name="Google Shape;2530;p57"/>
            <p:cNvCxnSpPr/>
            <p:nvPr/>
          </p:nvCxnSpPr>
          <p:spPr>
            <a:xfrm rot="10800000">
              <a:off x="5608125" y="4395650"/>
              <a:ext cx="2100" cy="207300"/>
            </a:xfrm>
            <a:prstGeom prst="straightConnector1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5" name="Google Shape;2535;p58"/>
          <p:cNvSpPr/>
          <p:nvPr/>
        </p:nvSpPr>
        <p:spPr>
          <a:xfrm>
            <a:off x="5223701" y="3620275"/>
            <a:ext cx="1612800" cy="371100"/>
          </a:xfrm>
          <a:prstGeom prst="rect">
            <a:avLst/>
          </a:prstGeom>
          <a:solidFill>
            <a:srgbClr val="FFE599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6" name="Google Shape;2536;p58"/>
          <p:cNvSpPr/>
          <p:nvPr/>
        </p:nvSpPr>
        <p:spPr>
          <a:xfrm>
            <a:off x="5216976" y="2332700"/>
            <a:ext cx="1612800" cy="3711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7" name="Google Shape;2537;p58"/>
          <p:cNvSpPr/>
          <p:nvPr/>
        </p:nvSpPr>
        <p:spPr>
          <a:xfrm rot="2912505" flipH="1">
            <a:off x="7112725" y="3039616"/>
            <a:ext cx="1710081" cy="333636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8" name="Google Shape;2538;p58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60120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Liberación secuencial</a:t>
            </a:r>
            <a:endParaRPr/>
          </a:p>
        </p:txBody>
      </p:sp>
      <p:sp>
        <p:nvSpPr>
          <p:cNvPr id="2539" name="Google Shape;2539;p58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72</a:t>
            </a:fld>
            <a:endParaRPr/>
          </a:p>
        </p:txBody>
      </p:sp>
      <p:sp>
        <p:nvSpPr>
          <p:cNvPr id="2540" name="Google Shape;2540;p58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1" name="Google Shape;2541;p58"/>
          <p:cNvSpPr/>
          <p:nvPr/>
        </p:nvSpPr>
        <p:spPr>
          <a:xfrm flipH="1">
            <a:off x="7647700" y="2332700"/>
            <a:ext cx="1487400" cy="3711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2" name="Google Shape;2542;p58"/>
          <p:cNvSpPr/>
          <p:nvPr/>
        </p:nvSpPr>
        <p:spPr>
          <a:xfrm flipH="1">
            <a:off x="6810506" y="3620264"/>
            <a:ext cx="1457700" cy="371100"/>
          </a:xfrm>
          <a:prstGeom prst="rect">
            <a:avLst/>
          </a:prstGeom>
          <a:solidFill>
            <a:srgbClr val="93C47D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3" name="Google Shape;2543;p58"/>
          <p:cNvSpPr/>
          <p:nvPr/>
        </p:nvSpPr>
        <p:spPr>
          <a:xfrm flipH="1">
            <a:off x="6809949" y="2332704"/>
            <a:ext cx="837300" cy="3711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4" name="Google Shape;2544;p58"/>
          <p:cNvSpPr/>
          <p:nvPr/>
        </p:nvSpPr>
        <p:spPr>
          <a:xfrm flipH="1">
            <a:off x="8268000" y="3620275"/>
            <a:ext cx="876000" cy="371100"/>
          </a:xfrm>
          <a:prstGeom prst="rect">
            <a:avLst/>
          </a:prstGeom>
          <a:solidFill>
            <a:srgbClr val="93C47D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5" name="Google Shape;2545;p58"/>
          <p:cNvSpPr txBox="1">
            <a:spLocks noGrp="1"/>
          </p:cNvSpPr>
          <p:nvPr>
            <p:ph type="subTitle" idx="4294967295"/>
          </p:nvPr>
        </p:nvSpPr>
        <p:spPr>
          <a:xfrm>
            <a:off x="142875" y="1433300"/>
            <a:ext cx="8962500" cy="59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>
                <a:solidFill>
                  <a:schemeClr val="dk1"/>
                </a:solidFill>
              </a:rPr>
              <a:t>Al circular el tren, los cambios se van liberando tras su paso</a:t>
            </a:r>
            <a:endParaRPr>
              <a:solidFill>
                <a:srgbClr val="FF0000"/>
              </a:solidFill>
            </a:endParaRPr>
          </a:p>
        </p:txBody>
      </p:sp>
      <p:pic>
        <p:nvPicPr>
          <p:cNvPr id="2546" name="Google Shape;2546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670798" y="3113700"/>
            <a:ext cx="1558050" cy="5065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47" name="Google Shape;2547;p58"/>
          <p:cNvGrpSpPr/>
          <p:nvPr/>
        </p:nvGrpSpPr>
        <p:grpSpPr>
          <a:xfrm>
            <a:off x="4892700" y="4150075"/>
            <a:ext cx="344100" cy="207300"/>
            <a:chOff x="5268400" y="4395650"/>
            <a:chExt cx="344100" cy="207300"/>
          </a:xfrm>
        </p:grpSpPr>
        <p:sp>
          <p:nvSpPr>
            <p:cNvPr id="2548" name="Google Shape;2548;p58"/>
            <p:cNvSpPr/>
            <p:nvPr/>
          </p:nvSpPr>
          <p:spPr>
            <a:xfrm>
              <a:off x="5268400" y="4416075"/>
              <a:ext cx="167700" cy="1542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549" name="Google Shape;2549;p58"/>
            <p:cNvCxnSpPr>
              <a:stCxn id="2548" idx="6"/>
            </p:cNvCxnSpPr>
            <p:nvPr/>
          </p:nvCxnSpPr>
          <p:spPr>
            <a:xfrm>
              <a:off x="5436100" y="4493175"/>
              <a:ext cx="176400" cy="3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50" name="Google Shape;2550;p58"/>
            <p:cNvCxnSpPr/>
            <p:nvPr/>
          </p:nvCxnSpPr>
          <p:spPr>
            <a:xfrm rot="10800000">
              <a:off x="5608125" y="4395650"/>
              <a:ext cx="2100" cy="2073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551" name="Google Shape;2551;p58"/>
          <p:cNvSpPr/>
          <p:nvPr/>
        </p:nvSpPr>
        <p:spPr>
          <a:xfrm rot="10800000">
            <a:off x="3222525" y="4150075"/>
            <a:ext cx="167700" cy="1542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552" name="Google Shape;2552;p58"/>
          <p:cNvCxnSpPr>
            <a:stCxn id="2551" idx="6"/>
          </p:cNvCxnSpPr>
          <p:nvPr/>
        </p:nvCxnSpPr>
        <p:spPr>
          <a:xfrm rot="10800000">
            <a:off x="3046125" y="4226875"/>
            <a:ext cx="176400" cy="3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53" name="Google Shape;2553;p58"/>
          <p:cNvCxnSpPr/>
          <p:nvPr/>
        </p:nvCxnSpPr>
        <p:spPr>
          <a:xfrm flipH="1">
            <a:off x="3045700" y="4117400"/>
            <a:ext cx="2700" cy="3795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554" name="Google Shape;2554;p58"/>
          <p:cNvGrpSpPr/>
          <p:nvPr/>
        </p:nvGrpSpPr>
        <p:grpSpPr>
          <a:xfrm rot="10800000">
            <a:off x="2941350" y="4375525"/>
            <a:ext cx="344100" cy="207300"/>
            <a:chOff x="5268400" y="4395650"/>
            <a:chExt cx="344100" cy="207300"/>
          </a:xfrm>
        </p:grpSpPr>
        <p:sp>
          <p:nvSpPr>
            <p:cNvPr id="2555" name="Google Shape;2555;p58"/>
            <p:cNvSpPr/>
            <p:nvPr/>
          </p:nvSpPr>
          <p:spPr>
            <a:xfrm>
              <a:off x="5268400" y="4416075"/>
              <a:ext cx="167700" cy="154200"/>
            </a:xfrm>
            <a:prstGeom prst="ellipse">
              <a:avLst/>
            </a:prstGeom>
            <a:solidFill>
              <a:srgbClr val="93C4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556" name="Google Shape;2556;p58"/>
            <p:cNvCxnSpPr>
              <a:stCxn id="2555" idx="6"/>
            </p:cNvCxnSpPr>
            <p:nvPr/>
          </p:nvCxnSpPr>
          <p:spPr>
            <a:xfrm>
              <a:off x="5436100" y="4493175"/>
              <a:ext cx="176400" cy="3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57" name="Google Shape;2557;p58"/>
            <p:cNvCxnSpPr/>
            <p:nvPr/>
          </p:nvCxnSpPr>
          <p:spPr>
            <a:xfrm rot="10800000">
              <a:off x="5608125" y="4395650"/>
              <a:ext cx="2100" cy="2073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558" name="Google Shape;2558;p58"/>
          <p:cNvSpPr/>
          <p:nvPr/>
        </p:nvSpPr>
        <p:spPr>
          <a:xfrm>
            <a:off x="1476550" y="3620250"/>
            <a:ext cx="1457700" cy="371100"/>
          </a:xfrm>
          <a:prstGeom prst="rect">
            <a:avLst/>
          </a:prstGeom>
          <a:solidFill>
            <a:srgbClr val="FF0000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9" name="Google Shape;2559;p58"/>
          <p:cNvSpPr/>
          <p:nvPr/>
        </p:nvSpPr>
        <p:spPr>
          <a:xfrm rot="-2912505">
            <a:off x="3223933" y="3039604"/>
            <a:ext cx="1710081" cy="333636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0" name="Google Shape;2560;p58"/>
          <p:cNvSpPr/>
          <p:nvPr/>
        </p:nvSpPr>
        <p:spPr>
          <a:xfrm>
            <a:off x="2941349" y="2332691"/>
            <a:ext cx="1457700" cy="3711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1" name="Google Shape;2561;p58"/>
          <p:cNvSpPr/>
          <p:nvPr/>
        </p:nvSpPr>
        <p:spPr>
          <a:xfrm>
            <a:off x="3778533" y="3620252"/>
            <a:ext cx="1457700" cy="371100"/>
          </a:xfrm>
          <a:prstGeom prst="rect">
            <a:avLst/>
          </a:prstGeom>
          <a:solidFill>
            <a:srgbClr val="FFE599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2" name="Google Shape;2562;p58"/>
          <p:cNvSpPr/>
          <p:nvPr/>
        </p:nvSpPr>
        <p:spPr>
          <a:xfrm>
            <a:off x="4399490" y="2332691"/>
            <a:ext cx="837300" cy="3711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3" name="Google Shape;2563;p58"/>
          <p:cNvSpPr/>
          <p:nvPr/>
        </p:nvSpPr>
        <p:spPr>
          <a:xfrm>
            <a:off x="2941369" y="3620252"/>
            <a:ext cx="837300" cy="371100"/>
          </a:xfrm>
          <a:prstGeom prst="rect">
            <a:avLst/>
          </a:prstGeom>
          <a:solidFill>
            <a:srgbClr val="FFE599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4" name="Google Shape;2564;p58"/>
          <p:cNvSpPr/>
          <p:nvPr/>
        </p:nvSpPr>
        <p:spPr>
          <a:xfrm>
            <a:off x="-17975" y="3620250"/>
            <a:ext cx="1487400" cy="371100"/>
          </a:xfrm>
          <a:prstGeom prst="rect">
            <a:avLst/>
          </a:prstGeom>
          <a:solidFill>
            <a:srgbClr val="FF0000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65" name="Google Shape;2565;p58"/>
          <p:cNvGrpSpPr/>
          <p:nvPr/>
        </p:nvGrpSpPr>
        <p:grpSpPr>
          <a:xfrm rot="10800000">
            <a:off x="1496350" y="4117400"/>
            <a:ext cx="344100" cy="207300"/>
            <a:chOff x="5268400" y="4395650"/>
            <a:chExt cx="344100" cy="207300"/>
          </a:xfrm>
        </p:grpSpPr>
        <p:sp>
          <p:nvSpPr>
            <p:cNvPr id="2566" name="Google Shape;2566;p58"/>
            <p:cNvSpPr/>
            <p:nvPr/>
          </p:nvSpPr>
          <p:spPr>
            <a:xfrm>
              <a:off x="5268400" y="4416075"/>
              <a:ext cx="167700" cy="1542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567" name="Google Shape;2567;p58"/>
            <p:cNvCxnSpPr>
              <a:stCxn id="2566" idx="6"/>
            </p:cNvCxnSpPr>
            <p:nvPr/>
          </p:nvCxnSpPr>
          <p:spPr>
            <a:xfrm>
              <a:off x="5436100" y="4493175"/>
              <a:ext cx="176400" cy="3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68" name="Google Shape;2568;p58"/>
            <p:cNvCxnSpPr/>
            <p:nvPr/>
          </p:nvCxnSpPr>
          <p:spPr>
            <a:xfrm rot="10800000">
              <a:off x="5608125" y="4395650"/>
              <a:ext cx="2100" cy="2073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569" name="Google Shape;2569;p58"/>
          <p:cNvGrpSpPr/>
          <p:nvPr/>
        </p:nvGrpSpPr>
        <p:grpSpPr>
          <a:xfrm rot="10800000">
            <a:off x="6809975" y="4117400"/>
            <a:ext cx="344100" cy="207300"/>
            <a:chOff x="5268400" y="4395650"/>
            <a:chExt cx="344100" cy="207300"/>
          </a:xfrm>
        </p:grpSpPr>
        <p:sp>
          <p:nvSpPr>
            <p:cNvPr id="2570" name="Google Shape;2570;p58"/>
            <p:cNvSpPr/>
            <p:nvPr/>
          </p:nvSpPr>
          <p:spPr>
            <a:xfrm>
              <a:off x="5268400" y="4416075"/>
              <a:ext cx="167700" cy="1542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571" name="Google Shape;2571;p58"/>
            <p:cNvCxnSpPr>
              <a:stCxn id="2570" idx="6"/>
            </p:cNvCxnSpPr>
            <p:nvPr/>
          </p:nvCxnSpPr>
          <p:spPr>
            <a:xfrm>
              <a:off x="5436100" y="4493175"/>
              <a:ext cx="176400" cy="3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72" name="Google Shape;2572;p58"/>
            <p:cNvCxnSpPr/>
            <p:nvPr/>
          </p:nvCxnSpPr>
          <p:spPr>
            <a:xfrm rot="10800000">
              <a:off x="5608125" y="4395650"/>
              <a:ext cx="2100" cy="2073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573" name="Google Shape;2573;p58"/>
          <p:cNvSpPr/>
          <p:nvPr/>
        </p:nvSpPr>
        <p:spPr>
          <a:xfrm rot="10800000" flipH="1">
            <a:off x="8656525" y="4053675"/>
            <a:ext cx="167700" cy="1542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574" name="Google Shape;2574;p58"/>
          <p:cNvCxnSpPr>
            <a:stCxn id="2573" idx="6"/>
          </p:cNvCxnSpPr>
          <p:nvPr/>
        </p:nvCxnSpPr>
        <p:spPr>
          <a:xfrm rot="10800000" flipH="1">
            <a:off x="8824225" y="4130475"/>
            <a:ext cx="176400" cy="3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75" name="Google Shape;2575;p58"/>
          <p:cNvCxnSpPr/>
          <p:nvPr/>
        </p:nvCxnSpPr>
        <p:spPr>
          <a:xfrm>
            <a:off x="8998350" y="4021000"/>
            <a:ext cx="2700" cy="3795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576" name="Google Shape;2576;p58"/>
          <p:cNvGrpSpPr/>
          <p:nvPr/>
        </p:nvGrpSpPr>
        <p:grpSpPr>
          <a:xfrm rot="10800000" flipH="1">
            <a:off x="8761300" y="4279125"/>
            <a:ext cx="344100" cy="207300"/>
            <a:chOff x="5268400" y="4395650"/>
            <a:chExt cx="344100" cy="207300"/>
          </a:xfrm>
        </p:grpSpPr>
        <p:sp>
          <p:nvSpPr>
            <p:cNvPr id="2577" name="Google Shape;2577;p58"/>
            <p:cNvSpPr/>
            <p:nvPr/>
          </p:nvSpPr>
          <p:spPr>
            <a:xfrm>
              <a:off x="5268400" y="4416075"/>
              <a:ext cx="167700" cy="1542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578" name="Google Shape;2578;p58"/>
            <p:cNvCxnSpPr>
              <a:stCxn id="2577" idx="6"/>
            </p:cNvCxnSpPr>
            <p:nvPr/>
          </p:nvCxnSpPr>
          <p:spPr>
            <a:xfrm>
              <a:off x="5436100" y="4493175"/>
              <a:ext cx="176400" cy="3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79" name="Google Shape;2579;p58"/>
            <p:cNvCxnSpPr/>
            <p:nvPr/>
          </p:nvCxnSpPr>
          <p:spPr>
            <a:xfrm rot="10800000">
              <a:off x="5608125" y="4395650"/>
              <a:ext cx="2100" cy="2073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580" name="Google Shape;2580;p58"/>
          <p:cNvGrpSpPr/>
          <p:nvPr/>
        </p:nvGrpSpPr>
        <p:grpSpPr>
          <a:xfrm rot="10800000">
            <a:off x="6809975" y="2025200"/>
            <a:ext cx="344100" cy="207300"/>
            <a:chOff x="5268400" y="4395650"/>
            <a:chExt cx="344100" cy="207300"/>
          </a:xfrm>
        </p:grpSpPr>
        <p:sp>
          <p:nvSpPr>
            <p:cNvPr id="2581" name="Google Shape;2581;p58"/>
            <p:cNvSpPr/>
            <p:nvPr/>
          </p:nvSpPr>
          <p:spPr>
            <a:xfrm>
              <a:off x="5268400" y="4416075"/>
              <a:ext cx="167700" cy="1542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582" name="Google Shape;2582;p58"/>
            <p:cNvCxnSpPr>
              <a:stCxn id="2581" idx="6"/>
            </p:cNvCxnSpPr>
            <p:nvPr/>
          </p:nvCxnSpPr>
          <p:spPr>
            <a:xfrm>
              <a:off x="5436100" y="4493175"/>
              <a:ext cx="176400" cy="3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83" name="Google Shape;2583;p58"/>
            <p:cNvCxnSpPr/>
            <p:nvPr/>
          </p:nvCxnSpPr>
          <p:spPr>
            <a:xfrm rot="10800000">
              <a:off x="5608125" y="4395650"/>
              <a:ext cx="2100" cy="2073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8" name="Google Shape;2588;p59"/>
          <p:cNvSpPr/>
          <p:nvPr/>
        </p:nvSpPr>
        <p:spPr>
          <a:xfrm>
            <a:off x="5223701" y="3620275"/>
            <a:ext cx="1612800" cy="371100"/>
          </a:xfrm>
          <a:prstGeom prst="rect">
            <a:avLst/>
          </a:prstGeom>
          <a:solidFill>
            <a:srgbClr val="FFE599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9" name="Google Shape;2589;p59"/>
          <p:cNvSpPr/>
          <p:nvPr/>
        </p:nvSpPr>
        <p:spPr>
          <a:xfrm>
            <a:off x="5216976" y="2332700"/>
            <a:ext cx="1612800" cy="3711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0" name="Google Shape;2590;p59"/>
          <p:cNvSpPr/>
          <p:nvPr/>
        </p:nvSpPr>
        <p:spPr>
          <a:xfrm rot="2912505" flipH="1">
            <a:off x="7112725" y="3039616"/>
            <a:ext cx="1710081" cy="333636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1" name="Google Shape;2591;p59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60120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Liberación secuencial</a:t>
            </a:r>
            <a:endParaRPr/>
          </a:p>
        </p:txBody>
      </p:sp>
      <p:sp>
        <p:nvSpPr>
          <p:cNvPr id="2592" name="Google Shape;2592;p59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73</a:t>
            </a:fld>
            <a:endParaRPr/>
          </a:p>
        </p:txBody>
      </p:sp>
      <p:sp>
        <p:nvSpPr>
          <p:cNvPr id="2593" name="Google Shape;2593;p59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4" name="Google Shape;2594;p59"/>
          <p:cNvSpPr/>
          <p:nvPr/>
        </p:nvSpPr>
        <p:spPr>
          <a:xfrm flipH="1">
            <a:off x="7647700" y="2332700"/>
            <a:ext cx="1487400" cy="3711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5" name="Google Shape;2595;p59"/>
          <p:cNvSpPr/>
          <p:nvPr/>
        </p:nvSpPr>
        <p:spPr>
          <a:xfrm flipH="1">
            <a:off x="6810506" y="3620264"/>
            <a:ext cx="1457700" cy="371100"/>
          </a:xfrm>
          <a:prstGeom prst="rect">
            <a:avLst/>
          </a:prstGeom>
          <a:solidFill>
            <a:srgbClr val="93C47D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6" name="Google Shape;2596;p59"/>
          <p:cNvSpPr/>
          <p:nvPr/>
        </p:nvSpPr>
        <p:spPr>
          <a:xfrm flipH="1">
            <a:off x="6809949" y="2332704"/>
            <a:ext cx="837300" cy="3711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7" name="Google Shape;2597;p59"/>
          <p:cNvSpPr/>
          <p:nvPr/>
        </p:nvSpPr>
        <p:spPr>
          <a:xfrm flipH="1">
            <a:off x="8268000" y="3620275"/>
            <a:ext cx="876000" cy="371100"/>
          </a:xfrm>
          <a:prstGeom prst="rect">
            <a:avLst/>
          </a:prstGeom>
          <a:solidFill>
            <a:srgbClr val="93C47D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8" name="Google Shape;2598;p59"/>
          <p:cNvSpPr txBox="1">
            <a:spLocks noGrp="1"/>
          </p:cNvSpPr>
          <p:nvPr>
            <p:ph type="subTitle" idx="4294967295"/>
          </p:nvPr>
        </p:nvSpPr>
        <p:spPr>
          <a:xfrm>
            <a:off x="142875" y="1433300"/>
            <a:ext cx="8962500" cy="59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>
                <a:solidFill>
                  <a:schemeClr val="dk1"/>
                </a:solidFill>
              </a:rPr>
              <a:t>Al circular el tren, los cambios se van liberando tras su paso</a:t>
            </a:r>
            <a:endParaRPr>
              <a:solidFill>
                <a:srgbClr val="FF0000"/>
              </a:solidFill>
            </a:endParaRPr>
          </a:p>
        </p:txBody>
      </p:sp>
      <p:grpSp>
        <p:nvGrpSpPr>
          <p:cNvPr id="2599" name="Google Shape;2599;p59"/>
          <p:cNvGrpSpPr/>
          <p:nvPr/>
        </p:nvGrpSpPr>
        <p:grpSpPr>
          <a:xfrm>
            <a:off x="4892700" y="4150075"/>
            <a:ext cx="344100" cy="207300"/>
            <a:chOff x="5268400" y="4395650"/>
            <a:chExt cx="344100" cy="207300"/>
          </a:xfrm>
        </p:grpSpPr>
        <p:sp>
          <p:nvSpPr>
            <p:cNvPr id="2600" name="Google Shape;2600;p59"/>
            <p:cNvSpPr/>
            <p:nvPr/>
          </p:nvSpPr>
          <p:spPr>
            <a:xfrm>
              <a:off x="5268400" y="4416075"/>
              <a:ext cx="167700" cy="1542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601" name="Google Shape;2601;p59"/>
            <p:cNvCxnSpPr>
              <a:stCxn id="2600" idx="6"/>
            </p:cNvCxnSpPr>
            <p:nvPr/>
          </p:nvCxnSpPr>
          <p:spPr>
            <a:xfrm>
              <a:off x="5436100" y="4493175"/>
              <a:ext cx="176400" cy="3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02" name="Google Shape;2602;p59"/>
            <p:cNvCxnSpPr/>
            <p:nvPr/>
          </p:nvCxnSpPr>
          <p:spPr>
            <a:xfrm rot="10800000">
              <a:off x="5608125" y="4395650"/>
              <a:ext cx="2100" cy="2073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603" name="Google Shape;2603;p59"/>
          <p:cNvSpPr/>
          <p:nvPr/>
        </p:nvSpPr>
        <p:spPr>
          <a:xfrm rot="10800000">
            <a:off x="3222525" y="4150075"/>
            <a:ext cx="167700" cy="1542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604" name="Google Shape;2604;p59"/>
          <p:cNvCxnSpPr>
            <a:stCxn id="2603" idx="6"/>
          </p:cNvCxnSpPr>
          <p:nvPr/>
        </p:nvCxnSpPr>
        <p:spPr>
          <a:xfrm rot="10800000">
            <a:off x="3046125" y="4226875"/>
            <a:ext cx="176400" cy="3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05" name="Google Shape;2605;p59"/>
          <p:cNvCxnSpPr/>
          <p:nvPr/>
        </p:nvCxnSpPr>
        <p:spPr>
          <a:xfrm flipH="1">
            <a:off x="3045700" y="4117400"/>
            <a:ext cx="2700" cy="3795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606" name="Google Shape;2606;p59"/>
          <p:cNvGrpSpPr/>
          <p:nvPr/>
        </p:nvGrpSpPr>
        <p:grpSpPr>
          <a:xfrm rot="10800000">
            <a:off x="2941350" y="4375525"/>
            <a:ext cx="344100" cy="207300"/>
            <a:chOff x="5268400" y="4395650"/>
            <a:chExt cx="344100" cy="207300"/>
          </a:xfrm>
        </p:grpSpPr>
        <p:sp>
          <p:nvSpPr>
            <p:cNvPr id="2607" name="Google Shape;2607;p59"/>
            <p:cNvSpPr/>
            <p:nvPr/>
          </p:nvSpPr>
          <p:spPr>
            <a:xfrm>
              <a:off x="5268400" y="4416075"/>
              <a:ext cx="167700" cy="1542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608" name="Google Shape;2608;p59"/>
            <p:cNvCxnSpPr>
              <a:stCxn id="2607" idx="6"/>
            </p:cNvCxnSpPr>
            <p:nvPr/>
          </p:nvCxnSpPr>
          <p:spPr>
            <a:xfrm>
              <a:off x="5436100" y="4493175"/>
              <a:ext cx="176400" cy="3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09" name="Google Shape;2609;p59"/>
            <p:cNvCxnSpPr/>
            <p:nvPr/>
          </p:nvCxnSpPr>
          <p:spPr>
            <a:xfrm rot="10800000">
              <a:off x="5608125" y="4395650"/>
              <a:ext cx="2100" cy="2073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610" name="Google Shape;2610;p59"/>
          <p:cNvSpPr/>
          <p:nvPr/>
        </p:nvSpPr>
        <p:spPr>
          <a:xfrm>
            <a:off x="1476550" y="3620250"/>
            <a:ext cx="1457700" cy="371100"/>
          </a:xfrm>
          <a:prstGeom prst="rect">
            <a:avLst/>
          </a:prstGeom>
          <a:solidFill>
            <a:srgbClr val="FF0000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1" name="Google Shape;2611;p59"/>
          <p:cNvSpPr/>
          <p:nvPr/>
        </p:nvSpPr>
        <p:spPr>
          <a:xfrm rot="-2912505">
            <a:off x="3223933" y="3039604"/>
            <a:ext cx="1710081" cy="333636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2" name="Google Shape;2612;p59"/>
          <p:cNvSpPr/>
          <p:nvPr/>
        </p:nvSpPr>
        <p:spPr>
          <a:xfrm>
            <a:off x="2941349" y="2332691"/>
            <a:ext cx="1457700" cy="3711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3" name="Google Shape;2613;p59"/>
          <p:cNvSpPr/>
          <p:nvPr/>
        </p:nvSpPr>
        <p:spPr>
          <a:xfrm>
            <a:off x="3778533" y="3620252"/>
            <a:ext cx="1457700" cy="371100"/>
          </a:xfrm>
          <a:prstGeom prst="rect">
            <a:avLst/>
          </a:prstGeom>
          <a:solidFill>
            <a:srgbClr val="FF0000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4" name="Google Shape;2614;p59"/>
          <p:cNvSpPr/>
          <p:nvPr/>
        </p:nvSpPr>
        <p:spPr>
          <a:xfrm>
            <a:off x="4399490" y="2332691"/>
            <a:ext cx="837300" cy="3711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5" name="Google Shape;2615;p59"/>
          <p:cNvSpPr/>
          <p:nvPr/>
        </p:nvSpPr>
        <p:spPr>
          <a:xfrm>
            <a:off x="2941369" y="3620252"/>
            <a:ext cx="837300" cy="371100"/>
          </a:xfrm>
          <a:prstGeom prst="rect">
            <a:avLst/>
          </a:prstGeom>
          <a:solidFill>
            <a:srgbClr val="FF0000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6" name="Google Shape;2616;p59"/>
          <p:cNvSpPr/>
          <p:nvPr/>
        </p:nvSpPr>
        <p:spPr>
          <a:xfrm>
            <a:off x="-17975" y="3620250"/>
            <a:ext cx="1487400" cy="3711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17" name="Google Shape;2617;p59"/>
          <p:cNvGrpSpPr/>
          <p:nvPr/>
        </p:nvGrpSpPr>
        <p:grpSpPr>
          <a:xfrm rot="10800000">
            <a:off x="1496350" y="4117400"/>
            <a:ext cx="344100" cy="207300"/>
            <a:chOff x="5268400" y="4395650"/>
            <a:chExt cx="344100" cy="207300"/>
          </a:xfrm>
        </p:grpSpPr>
        <p:sp>
          <p:nvSpPr>
            <p:cNvPr id="2618" name="Google Shape;2618;p59"/>
            <p:cNvSpPr/>
            <p:nvPr/>
          </p:nvSpPr>
          <p:spPr>
            <a:xfrm>
              <a:off x="5268400" y="4416075"/>
              <a:ext cx="167700" cy="1542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619" name="Google Shape;2619;p59"/>
            <p:cNvCxnSpPr>
              <a:stCxn id="2618" idx="6"/>
            </p:cNvCxnSpPr>
            <p:nvPr/>
          </p:nvCxnSpPr>
          <p:spPr>
            <a:xfrm>
              <a:off x="5436100" y="4493175"/>
              <a:ext cx="176400" cy="3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20" name="Google Shape;2620;p59"/>
            <p:cNvCxnSpPr/>
            <p:nvPr/>
          </p:nvCxnSpPr>
          <p:spPr>
            <a:xfrm rot="10800000">
              <a:off x="5608125" y="4395650"/>
              <a:ext cx="2100" cy="2073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621" name="Google Shape;2621;p59"/>
          <p:cNvGrpSpPr/>
          <p:nvPr/>
        </p:nvGrpSpPr>
        <p:grpSpPr>
          <a:xfrm rot="10800000">
            <a:off x="6809975" y="4117400"/>
            <a:ext cx="344100" cy="207300"/>
            <a:chOff x="5268400" y="4395650"/>
            <a:chExt cx="344100" cy="207300"/>
          </a:xfrm>
        </p:grpSpPr>
        <p:sp>
          <p:nvSpPr>
            <p:cNvPr id="2622" name="Google Shape;2622;p59"/>
            <p:cNvSpPr/>
            <p:nvPr/>
          </p:nvSpPr>
          <p:spPr>
            <a:xfrm>
              <a:off x="5268400" y="4416075"/>
              <a:ext cx="167700" cy="1542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623" name="Google Shape;2623;p59"/>
            <p:cNvCxnSpPr>
              <a:stCxn id="2622" idx="6"/>
            </p:cNvCxnSpPr>
            <p:nvPr/>
          </p:nvCxnSpPr>
          <p:spPr>
            <a:xfrm>
              <a:off x="5436100" y="4493175"/>
              <a:ext cx="176400" cy="3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24" name="Google Shape;2624;p59"/>
            <p:cNvCxnSpPr/>
            <p:nvPr/>
          </p:nvCxnSpPr>
          <p:spPr>
            <a:xfrm rot="10800000">
              <a:off x="5608125" y="4395650"/>
              <a:ext cx="2100" cy="2073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625" name="Google Shape;2625;p59"/>
          <p:cNvSpPr/>
          <p:nvPr/>
        </p:nvSpPr>
        <p:spPr>
          <a:xfrm rot="10800000" flipH="1">
            <a:off x="8656525" y="4053675"/>
            <a:ext cx="167700" cy="1542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626" name="Google Shape;2626;p59"/>
          <p:cNvCxnSpPr>
            <a:stCxn id="2625" idx="6"/>
          </p:cNvCxnSpPr>
          <p:nvPr/>
        </p:nvCxnSpPr>
        <p:spPr>
          <a:xfrm rot="10800000" flipH="1">
            <a:off x="8824225" y="4130475"/>
            <a:ext cx="176400" cy="3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27" name="Google Shape;2627;p59"/>
          <p:cNvCxnSpPr/>
          <p:nvPr/>
        </p:nvCxnSpPr>
        <p:spPr>
          <a:xfrm>
            <a:off x="8998350" y="4021000"/>
            <a:ext cx="2700" cy="3795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628" name="Google Shape;2628;p59"/>
          <p:cNvGrpSpPr/>
          <p:nvPr/>
        </p:nvGrpSpPr>
        <p:grpSpPr>
          <a:xfrm rot="10800000" flipH="1">
            <a:off x="8761300" y="4279125"/>
            <a:ext cx="344100" cy="207300"/>
            <a:chOff x="5268400" y="4395650"/>
            <a:chExt cx="344100" cy="207300"/>
          </a:xfrm>
        </p:grpSpPr>
        <p:sp>
          <p:nvSpPr>
            <p:cNvPr id="2629" name="Google Shape;2629;p59"/>
            <p:cNvSpPr/>
            <p:nvPr/>
          </p:nvSpPr>
          <p:spPr>
            <a:xfrm>
              <a:off x="5268400" y="4416075"/>
              <a:ext cx="167700" cy="1542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630" name="Google Shape;2630;p59"/>
            <p:cNvCxnSpPr>
              <a:stCxn id="2629" idx="6"/>
            </p:cNvCxnSpPr>
            <p:nvPr/>
          </p:nvCxnSpPr>
          <p:spPr>
            <a:xfrm>
              <a:off x="5436100" y="4493175"/>
              <a:ext cx="176400" cy="3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31" name="Google Shape;2631;p59"/>
            <p:cNvCxnSpPr/>
            <p:nvPr/>
          </p:nvCxnSpPr>
          <p:spPr>
            <a:xfrm rot="10800000">
              <a:off x="5608125" y="4395650"/>
              <a:ext cx="2100" cy="2073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632" name="Google Shape;2632;p59"/>
          <p:cNvGrpSpPr/>
          <p:nvPr/>
        </p:nvGrpSpPr>
        <p:grpSpPr>
          <a:xfrm rot="10800000">
            <a:off x="6809975" y="2025200"/>
            <a:ext cx="344100" cy="207300"/>
            <a:chOff x="5268400" y="4395650"/>
            <a:chExt cx="344100" cy="207300"/>
          </a:xfrm>
        </p:grpSpPr>
        <p:sp>
          <p:nvSpPr>
            <p:cNvPr id="2633" name="Google Shape;2633;p59"/>
            <p:cNvSpPr/>
            <p:nvPr/>
          </p:nvSpPr>
          <p:spPr>
            <a:xfrm>
              <a:off x="5268400" y="4416075"/>
              <a:ext cx="167700" cy="1542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634" name="Google Shape;2634;p59"/>
            <p:cNvCxnSpPr>
              <a:stCxn id="2633" idx="6"/>
            </p:cNvCxnSpPr>
            <p:nvPr/>
          </p:nvCxnSpPr>
          <p:spPr>
            <a:xfrm>
              <a:off x="5436100" y="4493175"/>
              <a:ext cx="176400" cy="3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35" name="Google Shape;2635;p59"/>
            <p:cNvCxnSpPr/>
            <p:nvPr/>
          </p:nvCxnSpPr>
          <p:spPr>
            <a:xfrm rot="10800000">
              <a:off x="5608125" y="4395650"/>
              <a:ext cx="2100" cy="2073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2636" name="Google Shape;2636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2681623" y="3113700"/>
            <a:ext cx="1558050" cy="506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1" name="Google Shape;2641;p60"/>
          <p:cNvSpPr/>
          <p:nvPr/>
        </p:nvSpPr>
        <p:spPr>
          <a:xfrm>
            <a:off x="5223701" y="3620275"/>
            <a:ext cx="1612800" cy="371100"/>
          </a:xfrm>
          <a:prstGeom prst="rect">
            <a:avLst/>
          </a:prstGeom>
          <a:solidFill>
            <a:srgbClr val="FF0000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2" name="Google Shape;2642;p60"/>
          <p:cNvSpPr/>
          <p:nvPr/>
        </p:nvSpPr>
        <p:spPr>
          <a:xfrm>
            <a:off x="5216976" y="2332700"/>
            <a:ext cx="1612800" cy="3711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3" name="Google Shape;2643;p60"/>
          <p:cNvSpPr/>
          <p:nvPr/>
        </p:nvSpPr>
        <p:spPr>
          <a:xfrm rot="2912505" flipH="1">
            <a:off x="7112725" y="3039616"/>
            <a:ext cx="1710081" cy="333636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4" name="Google Shape;2644;p60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60120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Liberación secuencial</a:t>
            </a:r>
            <a:endParaRPr/>
          </a:p>
        </p:txBody>
      </p:sp>
      <p:sp>
        <p:nvSpPr>
          <p:cNvPr id="2645" name="Google Shape;2645;p60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74</a:t>
            </a:fld>
            <a:endParaRPr/>
          </a:p>
        </p:txBody>
      </p:sp>
      <p:sp>
        <p:nvSpPr>
          <p:cNvPr id="2646" name="Google Shape;2646;p60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7" name="Google Shape;2647;p60"/>
          <p:cNvSpPr/>
          <p:nvPr/>
        </p:nvSpPr>
        <p:spPr>
          <a:xfrm flipH="1">
            <a:off x="7647700" y="2332700"/>
            <a:ext cx="1487400" cy="3711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8" name="Google Shape;2648;p60"/>
          <p:cNvSpPr/>
          <p:nvPr/>
        </p:nvSpPr>
        <p:spPr>
          <a:xfrm flipH="1">
            <a:off x="6810506" y="3620264"/>
            <a:ext cx="1457700" cy="371100"/>
          </a:xfrm>
          <a:prstGeom prst="rect">
            <a:avLst/>
          </a:prstGeom>
          <a:solidFill>
            <a:srgbClr val="93C47D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9" name="Google Shape;2649;p60"/>
          <p:cNvSpPr/>
          <p:nvPr/>
        </p:nvSpPr>
        <p:spPr>
          <a:xfrm flipH="1">
            <a:off x="6809949" y="2332704"/>
            <a:ext cx="837300" cy="3711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0" name="Google Shape;2650;p60"/>
          <p:cNvSpPr/>
          <p:nvPr/>
        </p:nvSpPr>
        <p:spPr>
          <a:xfrm flipH="1">
            <a:off x="8268000" y="3620275"/>
            <a:ext cx="876000" cy="371100"/>
          </a:xfrm>
          <a:prstGeom prst="rect">
            <a:avLst/>
          </a:prstGeom>
          <a:solidFill>
            <a:srgbClr val="93C47D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1" name="Google Shape;2651;p60"/>
          <p:cNvSpPr txBox="1">
            <a:spLocks noGrp="1"/>
          </p:cNvSpPr>
          <p:nvPr>
            <p:ph type="subTitle" idx="4294967295"/>
          </p:nvPr>
        </p:nvSpPr>
        <p:spPr>
          <a:xfrm>
            <a:off x="142875" y="1433300"/>
            <a:ext cx="8962500" cy="59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>
                <a:solidFill>
                  <a:schemeClr val="dk1"/>
                </a:solidFill>
              </a:rPr>
              <a:t>Al liberar los </a:t>
            </a:r>
            <a:r>
              <a:rPr lang="en">
                <a:solidFill>
                  <a:srgbClr val="C27BA0"/>
                </a:solidFill>
              </a:rPr>
              <a:t>sectores de protección</a:t>
            </a:r>
            <a:r>
              <a:rPr lang="en">
                <a:solidFill>
                  <a:srgbClr val="000000"/>
                </a:solidFill>
              </a:rPr>
              <a:t>, los cambios se desbloquean y permite establecer rutas que ya no son conflictivas.</a:t>
            </a:r>
            <a:endParaRPr>
              <a:solidFill>
                <a:srgbClr val="000000"/>
              </a:solidFill>
            </a:endParaRPr>
          </a:p>
        </p:txBody>
      </p:sp>
      <p:grpSp>
        <p:nvGrpSpPr>
          <p:cNvPr id="2652" name="Google Shape;2652;p60"/>
          <p:cNvGrpSpPr/>
          <p:nvPr/>
        </p:nvGrpSpPr>
        <p:grpSpPr>
          <a:xfrm>
            <a:off x="4892700" y="4150075"/>
            <a:ext cx="344100" cy="207300"/>
            <a:chOff x="5268400" y="4395650"/>
            <a:chExt cx="344100" cy="207300"/>
          </a:xfrm>
        </p:grpSpPr>
        <p:sp>
          <p:nvSpPr>
            <p:cNvPr id="2653" name="Google Shape;2653;p60"/>
            <p:cNvSpPr/>
            <p:nvPr/>
          </p:nvSpPr>
          <p:spPr>
            <a:xfrm>
              <a:off x="5268400" y="4416075"/>
              <a:ext cx="167700" cy="1542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654" name="Google Shape;2654;p60"/>
            <p:cNvCxnSpPr>
              <a:stCxn id="2653" idx="6"/>
            </p:cNvCxnSpPr>
            <p:nvPr/>
          </p:nvCxnSpPr>
          <p:spPr>
            <a:xfrm>
              <a:off x="5436100" y="4493175"/>
              <a:ext cx="176400" cy="3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55" name="Google Shape;2655;p60"/>
            <p:cNvCxnSpPr/>
            <p:nvPr/>
          </p:nvCxnSpPr>
          <p:spPr>
            <a:xfrm rot="10800000">
              <a:off x="5608125" y="4395650"/>
              <a:ext cx="2100" cy="2073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656" name="Google Shape;2656;p60"/>
          <p:cNvSpPr/>
          <p:nvPr/>
        </p:nvSpPr>
        <p:spPr>
          <a:xfrm rot="10800000">
            <a:off x="3222525" y="4150075"/>
            <a:ext cx="167700" cy="1542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657" name="Google Shape;2657;p60"/>
          <p:cNvCxnSpPr>
            <a:stCxn id="2656" idx="6"/>
          </p:cNvCxnSpPr>
          <p:nvPr/>
        </p:nvCxnSpPr>
        <p:spPr>
          <a:xfrm rot="10800000">
            <a:off x="3046125" y="4226875"/>
            <a:ext cx="176400" cy="3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58" name="Google Shape;2658;p60"/>
          <p:cNvCxnSpPr/>
          <p:nvPr/>
        </p:nvCxnSpPr>
        <p:spPr>
          <a:xfrm flipH="1">
            <a:off x="3045700" y="4117400"/>
            <a:ext cx="2700" cy="3795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659" name="Google Shape;2659;p60"/>
          <p:cNvGrpSpPr/>
          <p:nvPr/>
        </p:nvGrpSpPr>
        <p:grpSpPr>
          <a:xfrm rot="10800000">
            <a:off x="2941350" y="4375525"/>
            <a:ext cx="344100" cy="207300"/>
            <a:chOff x="5268400" y="4395650"/>
            <a:chExt cx="344100" cy="207300"/>
          </a:xfrm>
        </p:grpSpPr>
        <p:sp>
          <p:nvSpPr>
            <p:cNvPr id="2660" name="Google Shape;2660;p60"/>
            <p:cNvSpPr/>
            <p:nvPr/>
          </p:nvSpPr>
          <p:spPr>
            <a:xfrm>
              <a:off x="5268400" y="4416075"/>
              <a:ext cx="167700" cy="1542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661" name="Google Shape;2661;p60"/>
            <p:cNvCxnSpPr>
              <a:stCxn id="2660" idx="6"/>
            </p:cNvCxnSpPr>
            <p:nvPr/>
          </p:nvCxnSpPr>
          <p:spPr>
            <a:xfrm>
              <a:off x="5436100" y="4493175"/>
              <a:ext cx="176400" cy="3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62" name="Google Shape;2662;p60"/>
            <p:cNvCxnSpPr/>
            <p:nvPr/>
          </p:nvCxnSpPr>
          <p:spPr>
            <a:xfrm rot="10800000">
              <a:off x="5608125" y="4395650"/>
              <a:ext cx="2100" cy="2073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663" name="Google Shape;2663;p60"/>
          <p:cNvSpPr/>
          <p:nvPr/>
        </p:nvSpPr>
        <p:spPr>
          <a:xfrm>
            <a:off x="1476550" y="3620250"/>
            <a:ext cx="1457700" cy="3711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4" name="Google Shape;2664;p60"/>
          <p:cNvSpPr/>
          <p:nvPr/>
        </p:nvSpPr>
        <p:spPr>
          <a:xfrm rot="-2912505">
            <a:off x="3223933" y="3039604"/>
            <a:ext cx="1710081" cy="333636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5" name="Google Shape;2665;p60"/>
          <p:cNvSpPr/>
          <p:nvPr/>
        </p:nvSpPr>
        <p:spPr>
          <a:xfrm>
            <a:off x="2941349" y="2332691"/>
            <a:ext cx="1457700" cy="3711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6" name="Google Shape;2666;p60"/>
          <p:cNvSpPr/>
          <p:nvPr/>
        </p:nvSpPr>
        <p:spPr>
          <a:xfrm>
            <a:off x="3778533" y="3620252"/>
            <a:ext cx="1457700" cy="3711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C27B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7" name="Google Shape;2667;p60"/>
          <p:cNvSpPr/>
          <p:nvPr/>
        </p:nvSpPr>
        <p:spPr>
          <a:xfrm>
            <a:off x="4399490" y="2332691"/>
            <a:ext cx="837300" cy="3711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8" name="Google Shape;2668;p60"/>
          <p:cNvSpPr/>
          <p:nvPr/>
        </p:nvSpPr>
        <p:spPr>
          <a:xfrm>
            <a:off x="2941369" y="3620252"/>
            <a:ext cx="837300" cy="3711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C27B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9" name="Google Shape;2669;p60"/>
          <p:cNvSpPr/>
          <p:nvPr/>
        </p:nvSpPr>
        <p:spPr>
          <a:xfrm>
            <a:off x="-17975" y="3620250"/>
            <a:ext cx="1487400" cy="3711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70" name="Google Shape;2670;p60"/>
          <p:cNvGrpSpPr/>
          <p:nvPr/>
        </p:nvGrpSpPr>
        <p:grpSpPr>
          <a:xfrm rot="10800000">
            <a:off x="1496350" y="4117400"/>
            <a:ext cx="344100" cy="207300"/>
            <a:chOff x="5268400" y="4395650"/>
            <a:chExt cx="344100" cy="207300"/>
          </a:xfrm>
        </p:grpSpPr>
        <p:sp>
          <p:nvSpPr>
            <p:cNvPr id="2671" name="Google Shape;2671;p60"/>
            <p:cNvSpPr/>
            <p:nvPr/>
          </p:nvSpPr>
          <p:spPr>
            <a:xfrm>
              <a:off x="5268400" y="4416075"/>
              <a:ext cx="167700" cy="1542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672" name="Google Shape;2672;p60"/>
            <p:cNvCxnSpPr>
              <a:stCxn id="2671" idx="6"/>
            </p:cNvCxnSpPr>
            <p:nvPr/>
          </p:nvCxnSpPr>
          <p:spPr>
            <a:xfrm>
              <a:off x="5436100" y="4493175"/>
              <a:ext cx="176400" cy="3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73" name="Google Shape;2673;p60"/>
            <p:cNvCxnSpPr/>
            <p:nvPr/>
          </p:nvCxnSpPr>
          <p:spPr>
            <a:xfrm rot="10800000">
              <a:off x="5608125" y="4395650"/>
              <a:ext cx="2100" cy="2073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674" name="Google Shape;2674;p60"/>
          <p:cNvGrpSpPr/>
          <p:nvPr/>
        </p:nvGrpSpPr>
        <p:grpSpPr>
          <a:xfrm rot="10800000">
            <a:off x="6809975" y="4117400"/>
            <a:ext cx="344100" cy="207300"/>
            <a:chOff x="5268400" y="4395650"/>
            <a:chExt cx="344100" cy="207300"/>
          </a:xfrm>
        </p:grpSpPr>
        <p:sp>
          <p:nvSpPr>
            <p:cNvPr id="2675" name="Google Shape;2675;p60"/>
            <p:cNvSpPr/>
            <p:nvPr/>
          </p:nvSpPr>
          <p:spPr>
            <a:xfrm>
              <a:off x="5268400" y="4416075"/>
              <a:ext cx="167700" cy="1542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676" name="Google Shape;2676;p60"/>
            <p:cNvCxnSpPr>
              <a:stCxn id="2675" idx="6"/>
            </p:cNvCxnSpPr>
            <p:nvPr/>
          </p:nvCxnSpPr>
          <p:spPr>
            <a:xfrm>
              <a:off x="5436100" y="4493175"/>
              <a:ext cx="176400" cy="3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77" name="Google Shape;2677;p60"/>
            <p:cNvCxnSpPr/>
            <p:nvPr/>
          </p:nvCxnSpPr>
          <p:spPr>
            <a:xfrm rot="10800000">
              <a:off x="5608125" y="4395650"/>
              <a:ext cx="2100" cy="2073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678" name="Google Shape;2678;p60"/>
          <p:cNvSpPr/>
          <p:nvPr/>
        </p:nvSpPr>
        <p:spPr>
          <a:xfrm rot="10800000" flipH="1">
            <a:off x="8656525" y="4053675"/>
            <a:ext cx="167700" cy="1542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679" name="Google Shape;2679;p60"/>
          <p:cNvCxnSpPr>
            <a:stCxn id="2678" idx="6"/>
          </p:cNvCxnSpPr>
          <p:nvPr/>
        </p:nvCxnSpPr>
        <p:spPr>
          <a:xfrm rot="10800000" flipH="1">
            <a:off x="8824225" y="4130475"/>
            <a:ext cx="176400" cy="3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80" name="Google Shape;2680;p60"/>
          <p:cNvCxnSpPr/>
          <p:nvPr/>
        </p:nvCxnSpPr>
        <p:spPr>
          <a:xfrm>
            <a:off x="8998350" y="4021000"/>
            <a:ext cx="2700" cy="3795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681" name="Google Shape;2681;p60"/>
          <p:cNvGrpSpPr/>
          <p:nvPr/>
        </p:nvGrpSpPr>
        <p:grpSpPr>
          <a:xfrm rot="10800000" flipH="1">
            <a:off x="8761300" y="4279125"/>
            <a:ext cx="344100" cy="207300"/>
            <a:chOff x="5268400" y="4395650"/>
            <a:chExt cx="344100" cy="207300"/>
          </a:xfrm>
        </p:grpSpPr>
        <p:sp>
          <p:nvSpPr>
            <p:cNvPr id="2682" name="Google Shape;2682;p60"/>
            <p:cNvSpPr/>
            <p:nvPr/>
          </p:nvSpPr>
          <p:spPr>
            <a:xfrm>
              <a:off x="5268400" y="4416075"/>
              <a:ext cx="167700" cy="1542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683" name="Google Shape;2683;p60"/>
            <p:cNvCxnSpPr>
              <a:stCxn id="2682" idx="6"/>
            </p:cNvCxnSpPr>
            <p:nvPr/>
          </p:nvCxnSpPr>
          <p:spPr>
            <a:xfrm>
              <a:off x="5436100" y="4493175"/>
              <a:ext cx="176400" cy="3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84" name="Google Shape;2684;p60"/>
            <p:cNvCxnSpPr/>
            <p:nvPr/>
          </p:nvCxnSpPr>
          <p:spPr>
            <a:xfrm rot="10800000">
              <a:off x="5608125" y="4395650"/>
              <a:ext cx="2100" cy="2073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685" name="Google Shape;2685;p60"/>
          <p:cNvGrpSpPr/>
          <p:nvPr/>
        </p:nvGrpSpPr>
        <p:grpSpPr>
          <a:xfrm rot="10800000">
            <a:off x="6809975" y="2025200"/>
            <a:ext cx="344100" cy="207300"/>
            <a:chOff x="5268400" y="4395650"/>
            <a:chExt cx="344100" cy="207300"/>
          </a:xfrm>
        </p:grpSpPr>
        <p:sp>
          <p:nvSpPr>
            <p:cNvPr id="2686" name="Google Shape;2686;p60"/>
            <p:cNvSpPr/>
            <p:nvPr/>
          </p:nvSpPr>
          <p:spPr>
            <a:xfrm>
              <a:off x="5268400" y="4416075"/>
              <a:ext cx="167700" cy="1542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687" name="Google Shape;2687;p60"/>
            <p:cNvCxnSpPr>
              <a:stCxn id="2686" idx="6"/>
            </p:cNvCxnSpPr>
            <p:nvPr/>
          </p:nvCxnSpPr>
          <p:spPr>
            <a:xfrm>
              <a:off x="5436100" y="4493175"/>
              <a:ext cx="176400" cy="3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88" name="Google Shape;2688;p60"/>
            <p:cNvCxnSpPr/>
            <p:nvPr/>
          </p:nvCxnSpPr>
          <p:spPr>
            <a:xfrm rot="10800000">
              <a:off x="5608125" y="4395650"/>
              <a:ext cx="2100" cy="2073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2689" name="Google Shape;2689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5244348" y="3113700"/>
            <a:ext cx="1558050" cy="506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4" name="Google Shape;2694;p61"/>
          <p:cNvSpPr/>
          <p:nvPr/>
        </p:nvSpPr>
        <p:spPr>
          <a:xfrm>
            <a:off x="5223701" y="3620275"/>
            <a:ext cx="1612800" cy="371100"/>
          </a:xfrm>
          <a:prstGeom prst="rect">
            <a:avLst/>
          </a:prstGeom>
          <a:solidFill>
            <a:srgbClr val="FF0000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5" name="Google Shape;2695;p61"/>
          <p:cNvSpPr/>
          <p:nvPr/>
        </p:nvSpPr>
        <p:spPr>
          <a:xfrm>
            <a:off x="5216976" y="2332700"/>
            <a:ext cx="1612800" cy="3711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6" name="Google Shape;2696;p61"/>
          <p:cNvSpPr/>
          <p:nvPr/>
        </p:nvSpPr>
        <p:spPr>
          <a:xfrm rot="2912505" flipH="1">
            <a:off x="7112725" y="3039616"/>
            <a:ext cx="1710081" cy="333636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7" name="Google Shape;2697;p61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60120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Liberación secuencial</a:t>
            </a:r>
            <a:endParaRPr/>
          </a:p>
        </p:txBody>
      </p:sp>
      <p:sp>
        <p:nvSpPr>
          <p:cNvPr id="2698" name="Google Shape;2698;p61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75</a:t>
            </a:fld>
            <a:endParaRPr/>
          </a:p>
        </p:txBody>
      </p:sp>
      <p:sp>
        <p:nvSpPr>
          <p:cNvPr id="2699" name="Google Shape;2699;p61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0" name="Google Shape;2700;p61"/>
          <p:cNvSpPr/>
          <p:nvPr/>
        </p:nvSpPr>
        <p:spPr>
          <a:xfrm flipH="1">
            <a:off x="7647700" y="2332700"/>
            <a:ext cx="1487400" cy="3711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1" name="Google Shape;2701;p61"/>
          <p:cNvSpPr/>
          <p:nvPr/>
        </p:nvSpPr>
        <p:spPr>
          <a:xfrm flipH="1">
            <a:off x="6810506" y="3620264"/>
            <a:ext cx="1457700" cy="3711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2" name="Google Shape;2702;p61"/>
          <p:cNvSpPr/>
          <p:nvPr/>
        </p:nvSpPr>
        <p:spPr>
          <a:xfrm flipH="1">
            <a:off x="6809949" y="2332704"/>
            <a:ext cx="837300" cy="3711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3" name="Google Shape;2703;p61"/>
          <p:cNvSpPr/>
          <p:nvPr/>
        </p:nvSpPr>
        <p:spPr>
          <a:xfrm flipH="1">
            <a:off x="8268000" y="3620275"/>
            <a:ext cx="876000" cy="3711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4" name="Google Shape;2704;p61"/>
          <p:cNvSpPr txBox="1">
            <a:spLocks noGrp="1"/>
          </p:cNvSpPr>
          <p:nvPr>
            <p:ph type="subTitle" idx="4294967295"/>
          </p:nvPr>
        </p:nvSpPr>
        <p:spPr>
          <a:xfrm>
            <a:off x="0" y="1433300"/>
            <a:ext cx="9144000" cy="59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>
                <a:solidFill>
                  <a:schemeClr val="dk1"/>
                </a:solidFill>
              </a:rPr>
              <a:t>Pasado un tiempo de seguridad, se asume que el tren se detuvo y se liberan los cambios y señales del </a:t>
            </a:r>
            <a:r>
              <a:rPr lang="en">
                <a:solidFill>
                  <a:srgbClr val="FF9800"/>
                </a:solidFill>
              </a:rPr>
              <a:t>solape</a:t>
            </a:r>
            <a:endParaRPr>
              <a:solidFill>
                <a:srgbClr val="FF9800"/>
              </a:solidFill>
            </a:endParaRPr>
          </a:p>
        </p:txBody>
      </p:sp>
      <p:grpSp>
        <p:nvGrpSpPr>
          <p:cNvPr id="2705" name="Google Shape;2705;p61"/>
          <p:cNvGrpSpPr/>
          <p:nvPr/>
        </p:nvGrpSpPr>
        <p:grpSpPr>
          <a:xfrm>
            <a:off x="4892700" y="4150075"/>
            <a:ext cx="344100" cy="207300"/>
            <a:chOff x="5268400" y="4395650"/>
            <a:chExt cx="344100" cy="207300"/>
          </a:xfrm>
        </p:grpSpPr>
        <p:sp>
          <p:nvSpPr>
            <p:cNvPr id="2706" name="Google Shape;2706;p61"/>
            <p:cNvSpPr/>
            <p:nvPr/>
          </p:nvSpPr>
          <p:spPr>
            <a:xfrm>
              <a:off x="5268400" y="4416075"/>
              <a:ext cx="167700" cy="1542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707" name="Google Shape;2707;p61"/>
            <p:cNvCxnSpPr>
              <a:stCxn id="2706" idx="6"/>
            </p:cNvCxnSpPr>
            <p:nvPr/>
          </p:nvCxnSpPr>
          <p:spPr>
            <a:xfrm>
              <a:off x="5436100" y="4493175"/>
              <a:ext cx="176400" cy="3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08" name="Google Shape;2708;p61"/>
            <p:cNvCxnSpPr/>
            <p:nvPr/>
          </p:nvCxnSpPr>
          <p:spPr>
            <a:xfrm rot="10800000">
              <a:off x="5608125" y="4395650"/>
              <a:ext cx="2100" cy="2073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709" name="Google Shape;2709;p61"/>
          <p:cNvSpPr/>
          <p:nvPr/>
        </p:nvSpPr>
        <p:spPr>
          <a:xfrm rot="10800000">
            <a:off x="3222525" y="4150075"/>
            <a:ext cx="167700" cy="1542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710" name="Google Shape;2710;p61"/>
          <p:cNvCxnSpPr>
            <a:stCxn id="2709" idx="6"/>
          </p:cNvCxnSpPr>
          <p:nvPr/>
        </p:nvCxnSpPr>
        <p:spPr>
          <a:xfrm rot="10800000">
            <a:off x="3046125" y="4226875"/>
            <a:ext cx="176400" cy="3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11" name="Google Shape;2711;p61"/>
          <p:cNvCxnSpPr/>
          <p:nvPr/>
        </p:nvCxnSpPr>
        <p:spPr>
          <a:xfrm flipH="1">
            <a:off x="3045700" y="4117400"/>
            <a:ext cx="2700" cy="3795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712" name="Google Shape;2712;p61"/>
          <p:cNvGrpSpPr/>
          <p:nvPr/>
        </p:nvGrpSpPr>
        <p:grpSpPr>
          <a:xfrm rot="10800000">
            <a:off x="2941350" y="4375525"/>
            <a:ext cx="344100" cy="207300"/>
            <a:chOff x="5268400" y="4395650"/>
            <a:chExt cx="344100" cy="207300"/>
          </a:xfrm>
        </p:grpSpPr>
        <p:sp>
          <p:nvSpPr>
            <p:cNvPr id="2713" name="Google Shape;2713;p61"/>
            <p:cNvSpPr/>
            <p:nvPr/>
          </p:nvSpPr>
          <p:spPr>
            <a:xfrm>
              <a:off x="5268400" y="4416075"/>
              <a:ext cx="167700" cy="1542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714" name="Google Shape;2714;p61"/>
            <p:cNvCxnSpPr>
              <a:stCxn id="2713" idx="6"/>
            </p:cNvCxnSpPr>
            <p:nvPr/>
          </p:nvCxnSpPr>
          <p:spPr>
            <a:xfrm>
              <a:off x="5436100" y="4493175"/>
              <a:ext cx="176400" cy="3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15" name="Google Shape;2715;p61"/>
            <p:cNvCxnSpPr/>
            <p:nvPr/>
          </p:nvCxnSpPr>
          <p:spPr>
            <a:xfrm rot="10800000">
              <a:off x="5608125" y="4395650"/>
              <a:ext cx="2100" cy="2073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716" name="Google Shape;2716;p61"/>
          <p:cNvSpPr/>
          <p:nvPr/>
        </p:nvSpPr>
        <p:spPr>
          <a:xfrm>
            <a:off x="1476550" y="3620250"/>
            <a:ext cx="1457700" cy="3711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7" name="Google Shape;2717;p61"/>
          <p:cNvSpPr/>
          <p:nvPr/>
        </p:nvSpPr>
        <p:spPr>
          <a:xfrm rot="-2912505">
            <a:off x="3223933" y="3039604"/>
            <a:ext cx="1710081" cy="333636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8" name="Google Shape;2718;p61"/>
          <p:cNvSpPr/>
          <p:nvPr/>
        </p:nvSpPr>
        <p:spPr>
          <a:xfrm>
            <a:off x="2941349" y="2332691"/>
            <a:ext cx="1457700" cy="3711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9" name="Google Shape;2719;p61"/>
          <p:cNvSpPr/>
          <p:nvPr/>
        </p:nvSpPr>
        <p:spPr>
          <a:xfrm>
            <a:off x="3778533" y="3620252"/>
            <a:ext cx="1457700" cy="3711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0" name="Google Shape;2720;p61"/>
          <p:cNvSpPr/>
          <p:nvPr/>
        </p:nvSpPr>
        <p:spPr>
          <a:xfrm>
            <a:off x="4399490" y="2332691"/>
            <a:ext cx="837300" cy="3711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1" name="Google Shape;2721;p61"/>
          <p:cNvSpPr/>
          <p:nvPr/>
        </p:nvSpPr>
        <p:spPr>
          <a:xfrm>
            <a:off x="2941369" y="3620252"/>
            <a:ext cx="837300" cy="3711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2" name="Google Shape;2722;p61"/>
          <p:cNvSpPr/>
          <p:nvPr/>
        </p:nvSpPr>
        <p:spPr>
          <a:xfrm>
            <a:off x="-17975" y="3620250"/>
            <a:ext cx="1487400" cy="3711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23" name="Google Shape;2723;p61"/>
          <p:cNvGrpSpPr/>
          <p:nvPr/>
        </p:nvGrpSpPr>
        <p:grpSpPr>
          <a:xfrm rot="10800000">
            <a:off x="1496350" y="4117400"/>
            <a:ext cx="344100" cy="207300"/>
            <a:chOff x="5268400" y="4395650"/>
            <a:chExt cx="344100" cy="207300"/>
          </a:xfrm>
        </p:grpSpPr>
        <p:sp>
          <p:nvSpPr>
            <p:cNvPr id="2724" name="Google Shape;2724;p61"/>
            <p:cNvSpPr/>
            <p:nvPr/>
          </p:nvSpPr>
          <p:spPr>
            <a:xfrm>
              <a:off x="5268400" y="4416075"/>
              <a:ext cx="167700" cy="1542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725" name="Google Shape;2725;p61"/>
            <p:cNvCxnSpPr>
              <a:stCxn id="2724" idx="6"/>
            </p:cNvCxnSpPr>
            <p:nvPr/>
          </p:nvCxnSpPr>
          <p:spPr>
            <a:xfrm>
              <a:off x="5436100" y="4493175"/>
              <a:ext cx="176400" cy="3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26" name="Google Shape;2726;p61"/>
            <p:cNvCxnSpPr/>
            <p:nvPr/>
          </p:nvCxnSpPr>
          <p:spPr>
            <a:xfrm rot="10800000">
              <a:off x="5608125" y="4395650"/>
              <a:ext cx="2100" cy="2073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727" name="Google Shape;2727;p61"/>
          <p:cNvGrpSpPr/>
          <p:nvPr/>
        </p:nvGrpSpPr>
        <p:grpSpPr>
          <a:xfrm rot="10800000">
            <a:off x="6809975" y="4117400"/>
            <a:ext cx="344100" cy="207300"/>
            <a:chOff x="5268400" y="4395650"/>
            <a:chExt cx="344100" cy="207300"/>
          </a:xfrm>
        </p:grpSpPr>
        <p:sp>
          <p:nvSpPr>
            <p:cNvPr id="2728" name="Google Shape;2728;p61"/>
            <p:cNvSpPr/>
            <p:nvPr/>
          </p:nvSpPr>
          <p:spPr>
            <a:xfrm>
              <a:off x="5268400" y="4416075"/>
              <a:ext cx="167700" cy="1542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729" name="Google Shape;2729;p61"/>
            <p:cNvCxnSpPr>
              <a:stCxn id="2728" idx="6"/>
            </p:cNvCxnSpPr>
            <p:nvPr/>
          </p:nvCxnSpPr>
          <p:spPr>
            <a:xfrm>
              <a:off x="5436100" y="4493175"/>
              <a:ext cx="176400" cy="3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30" name="Google Shape;2730;p61"/>
            <p:cNvCxnSpPr/>
            <p:nvPr/>
          </p:nvCxnSpPr>
          <p:spPr>
            <a:xfrm rot="10800000">
              <a:off x="5608125" y="4395650"/>
              <a:ext cx="2100" cy="2073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731" name="Google Shape;2731;p61"/>
          <p:cNvSpPr/>
          <p:nvPr/>
        </p:nvSpPr>
        <p:spPr>
          <a:xfrm rot="10800000" flipH="1">
            <a:off x="8656525" y="4053675"/>
            <a:ext cx="167700" cy="1542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732" name="Google Shape;2732;p61"/>
          <p:cNvCxnSpPr>
            <a:stCxn id="2731" idx="6"/>
          </p:cNvCxnSpPr>
          <p:nvPr/>
        </p:nvCxnSpPr>
        <p:spPr>
          <a:xfrm rot="10800000" flipH="1">
            <a:off x="8824225" y="4130475"/>
            <a:ext cx="176400" cy="3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33" name="Google Shape;2733;p61"/>
          <p:cNvCxnSpPr/>
          <p:nvPr/>
        </p:nvCxnSpPr>
        <p:spPr>
          <a:xfrm>
            <a:off x="8998350" y="4021000"/>
            <a:ext cx="2700" cy="3795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734" name="Google Shape;2734;p61"/>
          <p:cNvGrpSpPr/>
          <p:nvPr/>
        </p:nvGrpSpPr>
        <p:grpSpPr>
          <a:xfrm rot="10800000" flipH="1">
            <a:off x="8761300" y="4279125"/>
            <a:ext cx="344100" cy="207300"/>
            <a:chOff x="5268400" y="4395650"/>
            <a:chExt cx="344100" cy="207300"/>
          </a:xfrm>
        </p:grpSpPr>
        <p:sp>
          <p:nvSpPr>
            <p:cNvPr id="2735" name="Google Shape;2735;p61"/>
            <p:cNvSpPr/>
            <p:nvPr/>
          </p:nvSpPr>
          <p:spPr>
            <a:xfrm>
              <a:off x="5268400" y="4416075"/>
              <a:ext cx="167700" cy="1542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736" name="Google Shape;2736;p61"/>
            <p:cNvCxnSpPr>
              <a:stCxn id="2735" idx="6"/>
            </p:cNvCxnSpPr>
            <p:nvPr/>
          </p:nvCxnSpPr>
          <p:spPr>
            <a:xfrm>
              <a:off x="5436100" y="4493175"/>
              <a:ext cx="176400" cy="3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37" name="Google Shape;2737;p61"/>
            <p:cNvCxnSpPr/>
            <p:nvPr/>
          </p:nvCxnSpPr>
          <p:spPr>
            <a:xfrm rot="10800000">
              <a:off x="5608125" y="4395650"/>
              <a:ext cx="2100" cy="2073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738" name="Google Shape;2738;p61"/>
          <p:cNvGrpSpPr/>
          <p:nvPr/>
        </p:nvGrpSpPr>
        <p:grpSpPr>
          <a:xfrm rot="10800000">
            <a:off x="6809975" y="2025200"/>
            <a:ext cx="344100" cy="207300"/>
            <a:chOff x="5268400" y="4395650"/>
            <a:chExt cx="344100" cy="207300"/>
          </a:xfrm>
        </p:grpSpPr>
        <p:sp>
          <p:nvSpPr>
            <p:cNvPr id="2739" name="Google Shape;2739;p61"/>
            <p:cNvSpPr/>
            <p:nvPr/>
          </p:nvSpPr>
          <p:spPr>
            <a:xfrm>
              <a:off x="5268400" y="4416075"/>
              <a:ext cx="167700" cy="1542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740" name="Google Shape;2740;p61"/>
            <p:cNvCxnSpPr>
              <a:stCxn id="2739" idx="6"/>
            </p:cNvCxnSpPr>
            <p:nvPr/>
          </p:nvCxnSpPr>
          <p:spPr>
            <a:xfrm>
              <a:off x="5436100" y="4493175"/>
              <a:ext cx="176400" cy="3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41" name="Google Shape;2741;p61"/>
            <p:cNvCxnSpPr/>
            <p:nvPr/>
          </p:nvCxnSpPr>
          <p:spPr>
            <a:xfrm rot="10800000">
              <a:off x="5608125" y="4395650"/>
              <a:ext cx="2100" cy="2073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2742" name="Google Shape;2742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5244348" y="3113700"/>
            <a:ext cx="1558050" cy="506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7" name="Google Shape;2747;p6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Modelado de semáforos</a:t>
            </a:r>
            <a:endParaRPr/>
          </a:p>
        </p:txBody>
      </p:sp>
      <p:sp>
        <p:nvSpPr>
          <p:cNvPr id="2748" name="Google Shape;2748;p6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76</a:t>
            </a:fld>
            <a:endParaRPr/>
          </a:p>
        </p:txBody>
      </p:sp>
      <p:sp>
        <p:nvSpPr>
          <p:cNvPr id="2749" name="Google Shape;2749;p62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0" name="Google Shape;2750;p62"/>
          <p:cNvSpPr/>
          <p:nvPr/>
        </p:nvSpPr>
        <p:spPr>
          <a:xfrm>
            <a:off x="7395075" y="1324700"/>
            <a:ext cx="397800" cy="925200"/>
          </a:xfrm>
          <a:prstGeom prst="roundRect">
            <a:avLst>
              <a:gd name="adj" fmla="val 16667"/>
            </a:avLst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1" name="Google Shape;2751;p62"/>
          <p:cNvSpPr/>
          <p:nvPr/>
        </p:nvSpPr>
        <p:spPr>
          <a:xfrm>
            <a:off x="7486725" y="1420900"/>
            <a:ext cx="214500" cy="222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2" name="Google Shape;2752;p62"/>
          <p:cNvSpPr/>
          <p:nvPr/>
        </p:nvSpPr>
        <p:spPr>
          <a:xfrm>
            <a:off x="7486725" y="1678400"/>
            <a:ext cx="214500" cy="222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3" name="Google Shape;2753;p62"/>
          <p:cNvSpPr/>
          <p:nvPr/>
        </p:nvSpPr>
        <p:spPr>
          <a:xfrm>
            <a:off x="7486725" y="1935900"/>
            <a:ext cx="214500" cy="22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4" name="Google Shape;2754;p62"/>
          <p:cNvSpPr/>
          <p:nvPr/>
        </p:nvSpPr>
        <p:spPr>
          <a:xfrm>
            <a:off x="7792870" y="2674500"/>
            <a:ext cx="1351200" cy="162900"/>
          </a:xfrm>
          <a:prstGeom prst="rect">
            <a:avLst/>
          </a:prstGeom>
          <a:solidFill>
            <a:srgbClr val="4A86E8"/>
          </a:solidFill>
          <a:ln w="28575" cap="flat" cmpd="sng">
            <a:solidFill>
              <a:srgbClr val="E0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5" name="Google Shape;2755;p62"/>
          <p:cNvSpPr/>
          <p:nvPr/>
        </p:nvSpPr>
        <p:spPr>
          <a:xfrm>
            <a:off x="5624475" y="2674500"/>
            <a:ext cx="2168400" cy="162900"/>
          </a:xfrm>
          <a:prstGeom prst="rect">
            <a:avLst/>
          </a:prstGeom>
          <a:solidFill>
            <a:srgbClr val="4A86E8"/>
          </a:solidFill>
          <a:ln w="28575" cap="flat" cmpd="sng">
            <a:solidFill>
              <a:srgbClr val="E0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6" name="Google Shape;2756;p62"/>
          <p:cNvSpPr/>
          <p:nvPr/>
        </p:nvSpPr>
        <p:spPr>
          <a:xfrm>
            <a:off x="3981509" y="2674500"/>
            <a:ext cx="1643100" cy="1629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FFD9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7" name="Google Shape;2757;p62"/>
          <p:cNvSpPr/>
          <p:nvPr/>
        </p:nvSpPr>
        <p:spPr>
          <a:xfrm>
            <a:off x="2338409" y="2674500"/>
            <a:ext cx="1643100" cy="1629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93C4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8" name="Google Shape;2758;p62"/>
          <p:cNvSpPr/>
          <p:nvPr/>
        </p:nvSpPr>
        <p:spPr>
          <a:xfrm>
            <a:off x="695309" y="2674500"/>
            <a:ext cx="1643100" cy="1629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93C4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9" name="Google Shape;2759;p62"/>
          <p:cNvSpPr/>
          <p:nvPr/>
        </p:nvSpPr>
        <p:spPr>
          <a:xfrm>
            <a:off x="-70" y="2674500"/>
            <a:ext cx="695400" cy="1629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93C4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0" name="Google Shape;2760;p62"/>
          <p:cNvSpPr/>
          <p:nvPr/>
        </p:nvSpPr>
        <p:spPr>
          <a:xfrm>
            <a:off x="5226675" y="1324700"/>
            <a:ext cx="397800" cy="925200"/>
          </a:xfrm>
          <a:prstGeom prst="roundRect">
            <a:avLst>
              <a:gd name="adj" fmla="val 16667"/>
            </a:avLst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1" name="Google Shape;2761;p62"/>
          <p:cNvSpPr/>
          <p:nvPr/>
        </p:nvSpPr>
        <p:spPr>
          <a:xfrm>
            <a:off x="5318325" y="1420900"/>
            <a:ext cx="214500" cy="222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2" name="Google Shape;2762;p62"/>
          <p:cNvSpPr/>
          <p:nvPr/>
        </p:nvSpPr>
        <p:spPr>
          <a:xfrm>
            <a:off x="5318325" y="1678400"/>
            <a:ext cx="214500" cy="222000"/>
          </a:xfrm>
          <a:prstGeom prst="ellipse">
            <a:avLst/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3" name="Google Shape;2763;p62"/>
          <p:cNvSpPr/>
          <p:nvPr/>
        </p:nvSpPr>
        <p:spPr>
          <a:xfrm>
            <a:off x="5318325" y="1935900"/>
            <a:ext cx="214500" cy="22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4" name="Google Shape;2764;p62"/>
          <p:cNvSpPr/>
          <p:nvPr/>
        </p:nvSpPr>
        <p:spPr>
          <a:xfrm>
            <a:off x="3583700" y="1324700"/>
            <a:ext cx="397800" cy="925200"/>
          </a:xfrm>
          <a:prstGeom prst="roundRect">
            <a:avLst>
              <a:gd name="adj" fmla="val 16667"/>
            </a:avLst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5" name="Google Shape;2765;p62"/>
          <p:cNvSpPr/>
          <p:nvPr/>
        </p:nvSpPr>
        <p:spPr>
          <a:xfrm>
            <a:off x="3675350" y="1420900"/>
            <a:ext cx="214500" cy="222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6" name="Google Shape;2766;p62"/>
          <p:cNvSpPr/>
          <p:nvPr/>
        </p:nvSpPr>
        <p:spPr>
          <a:xfrm>
            <a:off x="3675350" y="1678400"/>
            <a:ext cx="214500" cy="22200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7" name="Google Shape;2767;p62"/>
          <p:cNvSpPr/>
          <p:nvPr/>
        </p:nvSpPr>
        <p:spPr>
          <a:xfrm>
            <a:off x="3675350" y="1935900"/>
            <a:ext cx="214500" cy="222000"/>
          </a:xfrm>
          <a:prstGeom prst="ellipse">
            <a:avLst/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8" name="Google Shape;2768;p62"/>
          <p:cNvSpPr/>
          <p:nvPr/>
        </p:nvSpPr>
        <p:spPr>
          <a:xfrm>
            <a:off x="1940725" y="1326800"/>
            <a:ext cx="397800" cy="925200"/>
          </a:xfrm>
          <a:prstGeom prst="roundRect">
            <a:avLst>
              <a:gd name="adj" fmla="val 16667"/>
            </a:avLst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9" name="Google Shape;2769;p62"/>
          <p:cNvSpPr/>
          <p:nvPr/>
        </p:nvSpPr>
        <p:spPr>
          <a:xfrm>
            <a:off x="2032375" y="1423000"/>
            <a:ext cx="214500" cy="222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0" name="Google Shape;2770;p62"/>
          <p:cNvSpPr/>
          <p:nvPr/>
        </p:nvSpPr>
        <p:spPr>
          <a:xfrm>
            <a:off x="2032375" y="1680500"/>
            <a:ext cx="214500" cy="222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1" name="Google Shape;2771;p62"/>
          <p:cNvSpPr/>
          <p:nvPr/>
        </p:nvSpPr>
        <p:spPr>
          <a:xfrm>
            <a:off x="2032375" y="1938000"/>
            <a:ext cx="214500" cy="222000"/>
          </a:xfrm>
          <a:prstGeom prst="ellipse">
            <a:avLst/>
          </a:prstGeom>
          <a:solidFill>
            <a:srgbClr val="00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2" name="Google Shape;2772;p62"/>
          <p:cNvSpPr/>
          <p:nvPr/>
        </p:nvSpPr>
        <p:spPr>
          <a:xfrm>
            <a:off x="297750" y="1324700"/>
            <a:ext cx="397800" cy="925200"/>
          </a:xfrm>
          <a:prstGeom prst="roundRect">
            <a:avLst>
              <a:gd name="adj" fmla="val 16667"/>
            </a:avLst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3" name="Google Shape;2773;p62"/>
          <p:cNvSpPr/>
          <p:nvPr/>
        </p:nvSpPr>
        <p:spPr>
          <a:xfrm>
            <a:off x="389400" y="1420900"/>
            <a:ext cx="214500" cy="222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4" name="Google Shape;2774;p62"/>
          <p:cNvSpPr/>
          <p:nvPr/>
        </p:nvSpPr>
        <p:spPr>
          <a:xfrm>
            <a:off x="389400" y="1678400"/>
            <a:ext cx="214500" cy="222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5" name="Google Shape;2775;p62"/>
          <p:cNvSpPr/>
          <p:nvPr/>
        </p:nvSpPr>
        <p:spPr>
          <a:xfrm>
            <a:off x="389400" y="1935900"/>
            <a:ext cx="214500" cy="222000"/>
          </a:xfrm>
          <a:prstGeom prst="ellipse">
            <a:avLst/>
          </a:prstGeom>
          <a:solidFill>
            <a:srgbClr val="00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6" name="Google Shape;2776;p62"/>
          <p:cNvSpPr/>
          <p:nvPr/>
        </p:nvSpPr>
        <p:spPr>
          <a:xfrm>
            <a:off x="7395075" y="2939250"/>
            <a:ext cx="397800" cy="1165200"/>
          </a:xfrm>
          <a:prstGeom prst="roundRect">
            <a:avLst>
              <a:gd name="adj" fmla="val 16667"/>
            </a:avLst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7" name="Google Shape;2777;p62"/>
          <p:cNvSpPr/>
          <p:nvPr/>
        </p:nvSpPr>
        <p:spPr>
          <a:xfrm>
            <a:off x="7486725" y="3035425"/>
            <a:ext cx="214500" cy="222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8" name="Google Shape;2778;p62"/>
          <p:cNvSpPr/>
          <p:nvPr/>
        </p:nvSpPr>
        <p:spPr>
          <a:xfrm>
            <a:off x="7486725" y="3292925"/>
            <a:ext cx="214500" cy="222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9" name="Google Shape;2779;p62"/>
          <p:cNvSpPr/>
          <p:nvPr/>
        </p:nvSpPr>
        <p:spPr>
          <a:xfrm>
            <a:off x="7486725" y="3541950"/>
            <a:ext cx="214500" cy="222000"/>
          </a:xfrm>
          <a:prstGeom prst="ellipse">
            <a:avLst/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0" name="Google Shape;2780;p62"/>
          <p:cNvSpPr/>
          <p:nvPr/>
        </p:nvSpPr>
        <p:spPr>
          <a:xfrm>
            <a:off x="7792870" y="4289025"/>
            <a:ext cx="1351200" cy="162900"/>
          </a:xfrm>
          <a:prstGeom prst="rect">
            <a:avLst/>
          </a:prstGeom>
          <a:solidFill>
            <a:srgbClr val="4A86E8"/>
          </a:solidFill>
          <a:ln w="28575" cap="flat" cmpd="sng">
            <a:solidFill>
              <a:srgbClr val="E0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1" name="Google Shape;2781;p62"/>
          <p:cNvSpPr/>
          <p:nvPr/>
        </p:nvSpPr>
        <p:spPr>
          <a:xfrm>
            <a:off x="5624475" y="4289025"/>
            <a:ext cx="2168400" cy="162900"/>
          </a:xfrm>
          <a:prstGeom prst="rect">
            <a:avLst/>
          </a:prstGeom>
          <a:solidFill>
            <a:srgbClr val="4A86E8"/>
          </a:solidFill>
          <a:ln w="28575" cap="flat" cmpd="sng">
            <a:solidFill>
              <a:srgbClr val="E0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2" name="Google Shape;2782;p62"/>
          <p:cNvSpPr/>
          <p:nvPr/>
        </p:nvSpPr>
        <p:spPr>
          <a:xfrm>
            <a:off x="3981509" y="4289025"/>
            <a:ext cx="1643100" cy="1629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FFD9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3" name="Google Shape;2783;p62"/>
          <p:cNvSpPr/>
          <p:nvPr/>
        </p:nvSpPr>
        <p:spPr>
          <a:xfrm>
            <a:off x="2338409" y="4289025"/>
            <a:ext cx="1643100" cy="1629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4" name="Google Shape;2784;p62"/>
          <p:cNvSpPr/>
          <p:nvPr/>
        </p:nvSpPr>
        <p:spPr>
          <a:xfrm>
            <a:off x="695309" y="4289025"/>
            <a:ext cx="1643100" cy="1629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93C4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5" name="Google Shape;2785;p62"/>
          <p:cNvSpPr/>
          <p:nvPr/>
        </p:nvSpPr>
        <p:spPr>
          <a:xfrm>
            <a:off x="-70" y="4289025"/>
            <a:ext cx="695400" cy="1629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93C4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6" name="Google Shape;2786;p62"/>
          <p:cNvSpPr/>
          <p:nvPr/>
        </p:nvSpPr>
        <p:spPr>
          <a:xfrm>
            <a:off x="7486725" y="3790975"/>
            <a:ext cx="214500" cy="22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7" name="Google Shape;2787;p62"/>
          <p:cNvSpPr/>
          <p:nvPr/>
        </p:nvSpPr>
        <p:spPr>
          <a:xfrm>
            <a:off x="5226675" y="2891825"/>
            <a:ext cx="397800" cy="1165200"/>
          </a:xfrm>
          <a:prstGeom prst="roundRect">
            <a:avLst>
              <a:gd name="adj" fmla="val 16667"/>
            </a:avLst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8" name="Google Shape;2788;p62"/>
          <p:cNvSpPr/>
          <p:nvPr/>
        </p:nvSpPr>
        <p:spPr>
          <a:xfrm>
            <a:off x="5318325" y="2988000"/>
            <a:ext cx="214500" cy="222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9" name="Google Shape;2789;p62"/>
          <p:cNvSpPr/>
          <p:nvPr/>
        </p:nvSpPr>
        <p:spPr>
          <a:xfrm>
            <a:off x="5318325" y="3245500"/>
            <a:ext cx="214500" cy="222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0" name="Google Shape;2790;p62"/>
          <p:cNvSpPr/>
          <p:nvPr/>
        </p:nvSpPr>
        <p:spPr>
          <a:xfrm>
            <a:off x="5318325" y="3494525"/>
            <a:ext cx="214500" cy="222000"/>
          </a:xfrm>
          <a:prstGeom prst="ellipse">
            <a:avLst/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1" name="Google Shape;2791;p62"/>
          <p:cNvSpPr/>
          <p:nvPr/>
        </p:nvSpPr>
        <p:spPr>
          <a:xfrm>
            <a:off x="5318325" y="3743550"/>
            <a:ext cx="214500" cy="22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2" name="Google Shape;2792;p62"/>
          <p:cNvSpPr/>
          <p:nvPr/>
        </p:nvSpPr>
        <p:spPr>
          <a:xfrm>
            <a:off x="3583700" y="2891825"/>
            <a:ext cx="397800" cy="1165200"/>
          </a:xfrm>
          <a:prstGeom prst="roundRect">
            <a:avLst>
              <a:gd name="adj" fmla="val 16667"/>
            </a:avLst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3" name="Google Shape;2793;p62"/>
          <p:cNvSpPr/>
          <p:nvPr/>
        </p:nvSpPr>
        <p:spPr>
          <a:xfrm>
            <a:off x="3675350" y="2988000"/>
            <a:ext cx="214500" cy="222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4" name="Google Shape;2794;p62"/>
          <p:cNvSpPr/>
          <p:nvPr/>
        </p:nvSpPr>
        <p:spPr>
          <a:xfrm>
            <a:off x="3675350" y="3245500"/>
            <a:ext cx="214500" cy="222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5" name="Google Shape;2795;p62"/>
          <p:cNvSpPr/>
          <p:nvPr/>
        </p:nvSpPr>
        <p:spPr>
          <a:xfrm>
            <a:off x="3675350" y="3494525"/>
            <a:ext cx="214500" cy="22200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6" name="Google Shape;2796;p62"/>
          <p:cNvSpPr/>
          <p:nvPr/>
        </p:nvSpPr>
        <p:spPr>
          <a:xfrm>
            <a:off x="3675350" y="3743550"/>
            <a:ext cx="214500" cy="222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7" name="Google Shape;2797;p62"/>
          <p:cNvSpPr/>
          <p:nvPr/>
        </p:nvSpPr>
        <p:spPr>
          <a:xfrm>
            <a:off x="1940725" y="2891825"/>
            <a:ext cx="397800" cy="1165200"/>
          </a:xfrm>
          <a:prstGeom prst="roundRect">
            <a:avLst>
              <a:gd name="adj" fmla="val 16667"/>
            </a:avLst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8" name="Google Shape;2798;p62"/>
          <p:cNvSpPr/>
          <p:nvPr/>
        </p:nvSpPr>
        <p:spPr>
          <a:xfrm>
            <a:off x="2032375" y="2988000"/>
            <a:ext cx="214500" cy="222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9" name="Google Shape;2799;p62"/>
          <p:cNvSpPr/>
          <p:nvPr/>
        </p:nvSpPr>
        <p:spPr>
          <a:xfrm>
            <a:off x="2032375" y="3245500"/>
            <a:ext cx="214500" cy="22200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0" name="Google Shape;2800;p62"/>
          <p:cNvSpPr/>
          <p:nvPr/>
        </p:nvSpPr>
        <p:spPr>
          <a:xfrm>
            <a:off x="2032375" y="3494525"/>
            <a:ext cx="214500" cy="22200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1" name="Google Shape;2801;p62"/>
          <p:cNvSpPr/>
          <p:nvPr/>
        </p:nvSpPr>
        <p:spPr>
          <a:xfrm>
            <a:off x="2032375" y="3743550"/>
            <a:ext cx="214500" cy="222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2" name="Google Shape;2802;p62"/>
          <p:cNvSpPr/>
          <p:nvPr/>
        </p:nvSpPr>
        <p:spPr>
          <a:xfrm>
            <a:off x="297750" y="2891825"/>
            <a:ext cx="397800" cy="1165200"/>
          </a:xfrm>
          <a:prstGeom prst="roundRect">
            <a:avLst>
              <a:gd name="adj" fmla="val 16667"/>
            </a:avLst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3" name="Google Shape;2803;p62"/>
          <p:cNvSpPr/>
          <p:nvPr/>
        </p:nvSpPr>
        <p:spPr>
          <a:xfrm>
            <a:off x="389400" y="2988000"/>
            <a:ext cx="214500" cy="222000"/>
          </a:xfrm>
          <a:prstGeom prst="ellipse">
            <a:avLst/>
          </a:prstGeom>
          <a:solidFill>
            <a:srgbClr val="00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4" name="Google Shape;2804;p62"/>
          <p:cNvSpPr/>
          <p:nvPr/>
        </p:nvSpPr>
        <p:spPr>
          <a:xfrm>
            <a:off x="389400" y="3245500"/>
            <a:ext cx="214500" cy="222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5" name="Google Shape;2805;p62"/>
          <p:cNvSpPr/>
          <p:nvPr/>
        </p:nvSpPr>
        <p:spPr>
          <a:xfrm>
            <a:off x="389400" y="3494525"/>
            <a:ext cx="214500" cy="222000"/>
          </a:xfrm>
          <a:prstGeom prst="ellipse">
            <a:avLst/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6" name="Google Shape;2806;p62"/>
          <p:cNvSpPr/>
          <p:nvPr/>
        </p:nvSpPr>
        <p:spPr>
          <a:xfrm>
            <a:off x="389400" y="3743550"/>
            <a:ext cx="214500" cy="222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807" name="Google Shape;2807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18425" y="2308803"/>
            <a:ext cx="1643099" cy="3953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2" name="Google Shape;2812;p63"/>
          <p:cNvSpPr txBox="1">
            <a:spLocks noGrp="1"/>
          </p:cNvSpPr>
          <p:nvPr>
            <p:ph type="ctrTitle"/>
          </p:nvPr>
        </p:nvSpPr>
        <p:spPr>
          <a:xfrm>
            <a:off x="169625" y="3255125"/>
            <a:ext cx="4270200" cy="75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Plataforma a utilizar</a:t>
            </a:r>
            <a:endParaRPr sz="3600"/>
          </a:p>
        </p:txBody>
      </p:sp>
      <p:sp>
        <p:nvSpPr>
          <p:cNvPr id="2813" name="Google Shape;2813;p63"/>
          <p:cNvSpPr txBox="1">
            <a:spLocks noGrp="1"/>
          </p:cNvSpPr>
          <p:nvPr>
            <p:ph type="subTitle" idx="1"/>
          </p:nvPr>
        </p:nvSpPr>
        <p:spPr>
          <a:xfrm>
            <a:off x="330525" y="3968100"/>
            <a:ext cx="42252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2400"/>
              <a:t>FPGA</a:t>
            </a:r>
            <a:endParaRPr sz="2400"/>
          </a:p>
        </p:txBody>
      </p:sp>
      <p:sp>
        <p:nvSpPr>
          <p:cNvPr id="2814" name="Google Shape;2814;p63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77</a:t>
            </a:fld>
            <a:endParaRPr/>
          </a:p>
        </p:txBody>
      </p:sp>
      <p:sp>
        <p:nvSpPr>
          <p:cNvPr id="2815" name="Google Shape;2815;p63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5</a:t>
            </a:r>
            <a:endParaRPr sz="30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0" name="Google Shape;2820;p64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¿Que es una FPGA? </a:t>
            </a:r>
            <a:r>
              <a:rPr lang="en">
                <a:solidFill>
                  <a:srgbClr val="FFFFFF"/>
                </a:solidFill>
              </a:rPr>
              <a:t>(</a:t>
            </a:r>
            <a:r>
              <a:rPr lang="en" b="0" i="1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Field-Programmable Gate Array)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821" name="Google Shape;2821;p6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78</a:t>
            </a:fld>
            <a:endParaRPr/>
          </a:p>
        </p:txBody>
      </p:sp>
      <p:sp>
        <p:nvSpPr>
          <p:cNvPr id="2822" name="Google Shape;2822;p64"/>
          <p:cNvSpPr txBox="1">
            <a:spLocks noGrp="1"/>
          </p:cNvSpPr>
          <p:nvPr>
            <p:ph type="body" idx="1"/>
          </p:nvPr>
        </p:nvSpPr>
        <p:spPr>
          <a:xfrm>
            <a:off x="58525" y="1324900"/>
            <a:ext cx="4865400" cy="314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/>
          </a:p>
          <a:p>
            <a:pPr marL="457200" lvl="0" indent="-381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Char char="▰"/>
            </a:pPr>
            <a:r>
              <a:rPr lang="en" i="1"/>
              <a:t>Matriz de compuertas programables</a:t>
            </a:r>
            <a:endParaRPr i="1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lang="en"/>
              <a:t>Dispositivo programable</a:t>
            </a:r>
            <a:endParaRPr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lang="en"/>
              <a:t>Conformado por </a:t>
            </a:r>
            <a:r>
              <a:rPr lang="en" b="1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bloques lógicos</a:t>
            </a:r>
            <a:endParaRPr b="1">
              <a:solidFill>
                <a:srgbClr val="FF98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lang="en" b="1">
                <a:solidFill>
                  <a:srgbClr val="C27BA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Configurable</a:t>
            </a:r>
            <a:r>
              <a:rPr lang="en"/>
              <a:t> mediante lenguajes de descripción de hardware</a:t>
            </a:r>
            <a:endParaRPr/>
          </a:p>
        </p:txBody>
      </p:sp>
      <p:sp>
        <p:nvSpPr>
          <p:cNvPr id="2823" name="Google Shape;2823;p64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24" name="Google Shape;2824;p64"/>
          <p:cNvGrpSpPr/>
          <p:nvPr/>
        </p:nvGrpSpPr>
        <p:grpSpPr>
          <a:xfrm>
            <a:off x="5457675" y="1705975"/>
            <a:ext cx="2506025" cy="2779700"/>
            <a:chOff x="5785950" y="1889963"/>
            <a:chExt cx="2506025" cy="2779700"/>
          </a:xfrm>
        </p:grpSpPr>
        <p:sp>
          <p:nvSpPr>
            <p:cNvPr id="2825" name="Google Shape;2825;p64"/>
            <p:cNvSpPr/>
            <p:nvPr/>
          </p:nvSpPr>
          <p:spPr>
            <a:xfrm>
              <a:off x="6229950" y="2345275"/>
              <a:ext cx="296100" cy="258900"/>
            </a:xfrm>
            <a:prstGeom prst="rect">
              <a:avLst/>
            </a:prstGeom>
            <a:solidFill>
              <a:srgbClr val="FF9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6" name="Google Shape;2826;p64"/>
            <p:cNvSpPr/>
            <p:nvPr/>
          </p:nvSpPr>
          <p:spPr>
            <a:xfrm>
              <a:off x="6875100" y="2323825"/>
              <a:ext cx="296100" cy="258900"/>
            </a:xfrm>
            <a:prstGeom prst="rect">
              <a:avLst/>
            </a:prstGeom>
            <a:solidFill>
              <a:srgbClr val="FF9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827" name="Google Shape;2827;p64"/>
            <p:cNvCxnSpPr/>
            <p:nvPr/>
          </p:nvCxnSpPr>
          <p:spPr>
            <a:xfrm>
              <a:off x="6712450" y="2072200"/>
              <a:ext cx="14700" cy="2382900"/>
            </a:xfrm>
            <a:prstGeom prst="straightConnector1">
              <a:avLst/>
            </a:prstGeom>
            <a:noFill/>
            <a:ln w="9525" cap="flat" cmpd="sng">
              <a:solidFill>
                <a:srgbClr val="C27BA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28" name="Google Shape;2828;p64"/>
            <p:cNvCxnSpPr/>
            <p:nvPr/>
          </p:nvCxnSpPr>
          <p:spPr>
            <a:xfrm>
              <a:off x="6793775" y="2072200"/>
              <a:ext cx="14700" cy="2382900"/>
            </a:xfrm>
            <a:prstGeom prst="straightConnector1">
              <a:avLst/>
            </a:prstGeom>
            <a:noFill/>
            <a:ln w="9525" cap="flat" cmpd="sng">
              <a:solidFill>
                <a:srgbClr val="C27BA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29" name="Google Shape;2829;p64"/>
            <p:cNvCxnSpPr/>
            <p:nvPr/>
          </p:nvCxnSpPr>
          <p:spPr>
            <a:xfrm>
              <a:off x="6631125" y="2072200"/>
              <a:ext cx="14700" cy="2382900"/>
            </a:xfrm>
            <a:prstGeom prst="straightConnector1">
              <a:avLst/>
            </a:prstGeom>
            <a:noFill/>
            <a:ln w="9525" cap="flat" cmpd="sng">
              <a:solidFill>
                <a:srgbClr val="C27BA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830" name="Google Shape;2830;p64"/>
            <p:cNvSpPr/>
            <p:nvPr/>
          </p:nvSpPr>
          <p:spPr>
            <a:xfrm>
              <a:off x="7520250" y="2323825"/>
              <a:ext cx="296100" cy="258900"/>
            </a:xfrm>
            <a:prstGeom prst="rect">
              <a:avLst/>
            </a:prstGeom>
            <a:solidFill>
              <a:srgbClr val="FF9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831" name="Google Shape;2831;p64"/>
            <p:cNvCxnSpPr/>
            <p:nvPr/>
          </p:nvCxnSpPr>
          <p:spPr>
            <a:xfrm>
              <a:off x="7357600" y="2072200"/>
              <a:ext cx="14700" cy="2382900"/>
            </a:xfrm>
            <a:prstGeom prst="straightConnector1">
              <a:avLst/>
            </a:prstGeom>
            <a:noFill/>
            <a:ln w="9525" cap="flat" cmpd="sng">
              <a:solidFill>
                <a:srgbClr val="C27BA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32" name="Google Shape;2832;p64"/>
            <p:cNvCxnSpPr/>
            <p:nvPr/>
          </p:nvCxnSpPr>
          <p:spPr>
            <a:xfrm>
              <a:off x="7438925" y="2072200"/>
              <a:ext cx="14700" cy="2382900"/>
            </a:xfrm>
            <a:prstGeom prst="straightConnector1">
              <a:avLst/>
            </a:prstGeom>
            <a:noFill/>
            <a:ln w="9525" cap="flat" cmpd="sng">
              <a:solidFill>
                <a:srgbClr val="C27BA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33" name="Google Shape;2833;p64"/>
            <p:cNvCxnSpPr/>
            <p:nvPr/>
          </p:nvCxnSpPr>
          <p:spPr>
            <a:xfrm>
              <a:off x="7276275" y="2072200"/>
              <a:ext cx="14700" cy="2382900"/>
            </a:xfrm>
            <a:prstGeom prst="straightConnector1">
              <a:avLst/>
            </a:prstGeom>
            <a:noFill/>
            <a:ln w="9525" cap="flat" cmpd="sng">
              <a:solidFill>
                <a:srgbClr val="C27BA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834" name="Google Shape;2834;p64"/>
            <p:cNvSpPr/>
            <p:nvPr/>
          </p:nvSpPr>
          <p:spPr>
            <a:xfrm>
              <a:off x="6249175" y="3081075"/>
              <a:ext cx="296100" cy="258900"/>
            </a:xfrm>
            <a:prstGeom prst="rect">
              <a:avLst/>
            </a:prstGeom>
            <a:solidFill>
              <a:srgbClr val="FF9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5" name="Google Shape;2835;p64"/>
            <p:cNvSpPr/>
            <p:nvPr/>
          </p:nvSpPr>
          <p:spPr>
            <a:xfrm>
              <a:off x="6894325" y="3091313"/>
              <a:ext cx="296100" cy="258900"/>
            </a:xfrm>
            <a:prstGeom prst="rect">
              <a:avLst/>
            </a:prstGeom>
            <a:solidFill>
              <a:srgbClr val="FF9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6" name="Google Shape;2836;p64"/>
            <p:cNvSpPr/>
            <p:nvPr/>
          </p:nvSpPr>
          <p:spPr>
            <a:xfrm>
              <a:off x="7520250" y="3091313"/>
              <a:ext cx="296100" cy="258900"/>
            </a:xfrm>
            <a:prstGeom prst="rect">
              <a:avLst/>
            </a:prstGeom>
            <a:solidFill>
              <a:srgbClr val="FF9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837" name="Google Shape;2837;p64"/>
            <p:cNvCxnSpPr/>
            <p:nvPr/>
          </p:nvCxnSpPr>
          <p:spPr>
            <a:xfrm rot="-5400000">
              <a:off x="6996575" y="1730000"/>
              <a:ext cx="14700" cy="2203800"/>
            </a:xfrm>
            <a:prstGeom prst="straightConnector1">
              <a:avLst/>
            </a:prstGeom>
            <a:noFill/>
            <a:ln w="9525" cap="flat" cmpd="sng">
              <a:solidFill>
                <a:srgbClr val="C27BA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38" name="Google Shape;2838;p64"/>
            <p:cNvCxnSpPr/>
            <p:nvPr/>
          </p:nvCxnSpPr>
          <p:spPr>
            <a:xfrm rot="-5400000">
              <a:off x="6996575" y="1648675"/>
              <a:ext cx="14700" cy="2203800"/>
            </a:xfrm>
            <a:prstGeom prst="straightConnector1">
              <a:avLst/>
            </a:prstGeom>
            <a:noFill/>
            <a:ln w="9525" cap="flat" cmpd="sng">
              <a:solidFill>
                <a:srgbClr val="C27BA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39" name="Google Shape;2839;p64"/>
            <p:cNvCxnSpPr/>
            <p:nvPr/>
          </p:nvCxnSpPr>
          <p:spPr>
            <a:xfrm rot="-5400000">
              <a:off x="6996575" y="1811325"/>
              <a:ext cx="14700" cy="2203800"/>
            </a:xfrm>
            <a:prstGeom prst="straightConnector1">
              <a:avLst/>
            </a:prstGeom>
            <a:noFill/>
            <a:ln w="9525" cap="flat" cmpd="sng">
              <a:solidFill>
                <a:srgbClr val="C27BA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40" name="Google Shape;2840;p64"/>
            <p:cNvCxnSpPr/>
            <p:nvPr/>
          </p:nvCxnSpPr>
          <p:spPr>
            <a:xfrm rot="-5400000">
              <a:off x="6996575" y="2518425"/>
              <a:ext cx="14700" cy="2203800"/>
            </a:xfrm>
            <a:prstGeom prst="straightConnector1">
              <a:avLst/>
            </a:prstGeom>
            <a:noFill/>
            <a:ln w="9525" cap="flat" cmpd="sng">
              <a:solidFill>
                <a:srgbClr val="C27BA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41" name="Google Shape;2841;p64"/>
            <p:cNvCxnSpPr/>
            <p:nvPr/>
          </p:nvCxnSpPr>
          <p:spPr>
            <a:xfrm rot="-5400000">
              <a:off x="6996575" y="2437100"/>
              <a:ext cx="14700" cy="2203800"/>
            </a:xfrm>
            <a:prstGeom prst="straightConnector1">
              <a:avLst/>
            </a:prstGeom>
            <a:noFill/>
            <a:ln w="9525" cap="flat" cmpd="sng">
              <a:solidFill>
                <a:srgbClr val="C27BA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42" name="Google Shape;2842;p64"/>
            <p:cNvCxnSpPr/>
            <p:nvPr/>
          </p:nvCxnSpPr>
          <p:spPr>
            <a:xfrm rot="-5400000">
              <a:off x="6996575" y="2599750"/>
              <a:ext cx="14700" cy="2203800"/>
            </a:xfrm>
            <a:prstGeom prst="straightConnector1">
              <a:avLst/>
            </a:prstGeom>
            <a:noFill/>
            <a:ln w="9525" cap="flat" cmpd="sng">
              <a:solidFill>
                <a:srgbClr val="C27BA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843" name="Google Shape;2843;p64"/>
            <p:cNvSpPr/>
            <p:nvPr/>
          </p:nvSpPr>
          <p:spPr>
            <a:xfrm>
              <a:off x="6249175" y="3790675"/>
              <a:ext cx="296100" cy="258900"/>
            </a:xfrm>
            <a:prstGeom prst="rect">
              <a:avLst/>
            </a:prstGeom>
            <a:solidFill>
              <a:srgbClr val="FF9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4" name="Google Shape;2844;p64"/>
            <p:cNvSpPr/>
            <p:nvPr/>
          </p:nvSpPr>
          <p:spPr>
            <a:xfrm>
              <a:off x="6894325" y="3790675"/>
              <a:ext cx="296100" cy="258900"/>
            </a:xfrm>
            <a:prstGeom prst="rect">
              <a:avLst/>
            </a:prstGeom>
            <a:solidFill>
              <a:srgbClr val="FF9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5" name="Google Shape;2845;p64"/>
            <p:cNvSpPr/>
            <p:nvPr/>
          </p:nvSpPr>
          <p:spPr>
            <a:xfrm>
              <a:off x="7520250" y="3790675"/>
              <a:ext cx="296100" cy="258900"/>
            </a:xfrm>
            <a:prstGeom prst="rect">
              <a:avLst/>
            </a:prstGeom>
            <a:solidFill>
              <a:srgbClr val="FF9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6" name="Google Shape;2846;p64"/>
            <p:cNvSpPr/>
            <p:nvPr/>
          </p:nvSpPr>
          <p:spPr>
            <a:xfrm>
              <a:off x="5785950" y="3096663"/>
              <a:ext cx="145800" cy="2589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7" name="Google Shape;2847;p64"/>
            <p:cNvSpPr/>
            <p:nvPr/>
          </p:nvSpPr>
          <p:spPr>
            <a:xfrm>
              <a:off x="8146175" y="3081075"/>
              <a:ext cx="145800" cy="2589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8" name="Google Shape;2848;p64"/>
            <p:cNvSpPr/>
            <p:nvPr/>
          </p:nvSpPr>
          <p:spPr>
            <a:xfrm rot="-5400000">
              <a:off x="6305100" y="1862213"/>
              <a:ext cx="145800" cy="2589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9" name="Google Shape;2849;p64"/>
            <p:cNvSpPr/>
            <p:nvPr/>
          </p:nvSpPr>
          <p:spPr>
            <a:xfrm rot="-5400000">
              <a:off x="6969475" y="1833413"/>
              <a:ext cx="145800" cy="2589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0" name="Google Shape;2850;p64"/>
            <p:cNvSpPr/>
            <p:nvPr/>
          </p:nvSpPr>
          <p:spPr>
            <a:xfrm rot="-5400000">
              <a:off x="7595400" y="1848463"/>
              <a:ext cx="145800" cy="2589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1" name="Google Shape;2851;p64"/>
            <p:cNvSpPr/>
            <p:nvPr/>
          </p:nvSpPr>
          <p:spPr>
            <a:xfrm rot="-5400000">
              <a:off x="6324325" y="4467313"/>
              <a:ext cx="145800" cy="2589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2" name="Google Shape;2852;p64"/>
            <p:cNvSpPr/>
            <p:nvPr/>
          </p:nvSpPr>
          <p:spPr>
            <a:xfrm rot="-5400000">
              <a:off x="6969475" y="4467313"/>
              <a:ext cx="145800" cy="2589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3" name="Google Shape;2853;p64"/>
            <p:cNvSpPr/>
            <p:nvPr/>
          </p:nvSpPr>
          <p:spPr>
            <a:xfrm rot="-5400000">
              <a:off x="7595400" y="4467313"/>
              <a:ext cx="145800" cy="2589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54" name="Google Shape;2854;p64"/>
          <p:cNvSpPr txBox="1"/>
          <p:nvPr/>
        </p:nvSpPr>
        <p:spPr>
          <a:xfrm>
            <a:off x="5706400" y="1090675"/>
            <a:ext cx="2145900" cy="6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2400" b="1">
                <a:solidFill>
                  <a:srgbClr val="999999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Bloques de I/O</a:t>
            </a:r>
            <a:endParaRPr sz="2400" b="1">
              <a:solidFill>
                <a:srgbClr val="999999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855" name="Google Shape;2855;p64"/>
          <p:cNvSpPr txBox="1"/>
          <p:nvPr/>
        </p:nvSpPr>
        <p:spPr>
          <a:xfrm>
            <a:off x="2266788" y="4047225"/>
            <a:ext cx="3558000" cy="66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2400" b="1">
                <a:solidFill>
                  <a:srgbClr val="C27BA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Canales de interconexión</a:t>
            </a:r>
            <a:endParaRPr sz="2400" b="1">
              <a:solidFill>
                <a:srgbClr val="C27BA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0" name="Google Shape;2860;p65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Arty Z7 10</a:t>
            </a:r>
            <a:endParaRPr/>
          </a:p>
        </p:txBody>
      </p:sp>
      <p:sp>
        <p:nvSpPr>
          <p:cNvPr id="2861" name="Google Shape;2861;p65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79</a:t>
            </a:fld>
            <a:endParaRPr/>
          </a:p>
        </p:txBody>
      </p:sp>
      <p:sp>
        <p:nvSpPr>
          <p:cNvPr id="2862" name="Google Shape;2862;p65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863" name="Google Shape;2863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2625" y="1433500"/>
            <a:ext cx="4914049" cy="3603649"/>
          </a:xfrm>
          <a:prstGeom prst="rect">
            <a:avLst/>
          </a:prstGeom>
          <a:noFill/>
          <a:ln>
            <a:noFill/>
          </a:ln>
        </p:spPr>
      </p:pic>
      <p:sp>
        <p:nvSpPr>
          <p:cNvPr id="2864" name="Google Shape;2864;p65"/>
          <p:cNvSpPr txBox="1"/>
          <p:nvPr/>
        </p:nvSpPr>
        <p:spPr>
          <a:xfrm>
            <a:off x="910275" y="1735575"/>
            <a:ext cx="732600" cy="6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2400" b="1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USB</a:t>
            </a:r>
            <a:endParaRPr sz="2400"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865" name="Google Shape;2865;p65"/>
          <p:cNvSpPr txBox="1"/>
          <p:nvPr/>
        </p:nvSpPr>
        <p:spPr>
          <a:xfrm>
            <a:off x="406800" y="2870150"/>
            <a:ext cx="1236000" cy="6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2400" b="1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Ethernet</a:t>
            </a:r>
            <a:endParaRPr sz="2400"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866" name="Google Shape;2866;p65"/>
          <p:cNvSpPr txBox="1"/>
          <p:nvPr/>
        </p:nvSpPr>
        <p:spPr>
          <a:xfrm>
            <a:off x="2791450" y="1120275"/>
            <a:ext cx="1064400" cy="6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2400" b="1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HDMI</a:t>
            </a:r>
            <a:endParaRPr sz="2400"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867" name="Google Shape;2867;p65"/>
          <p:cNvSpPr txBox="1"/>
          <p:nvPr/>
        </p:nvSpPr>
        <p:spPr>
          <a:xfrm>
            <a:off x="4498025" y="1158775"/>
            <a:ext cx="1064400" cy="6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2400" b="1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Pines</a:t>
            </a:r>
            <a:endParaRPr sz="2400"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868" name="Google Shape;2868;p65"/>
          <p:cNvSpPr txBox="1"/>
          <p:nvPr/>
        </p:nvSpPr>
        <p:spPr>
          <a:xfrm>
            <a:off x="4406175" y="4636500"/>
            <a:ext cx="1410900" cy="6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2400" b="1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Botones</a:t>
            </a:r>
            <a:endParaRPr sz="2400"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869" name="Google Shape;2869;p65"/>
          <p:cNvSpPr txBox="1"/>
          <p:nvPr/>
        </p:nvSpPr>
        <p:spPr>
          <a:xfrm>
            <a:off x="6060900" y="3485450"/>
            <a:ext cx="732600" cy="6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2400" b="1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SD</a:t>
            </a:r>
            <a:endParaRPr sz="2400"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870" name="Google Shape;2870;p65"/>
          <p:cNvSpPr txBox="1"/>
          <p:nvPr/>
        </p:nvSpPr>
        <p:spPr>
          <a:xfrm>
            <a:off x="6060900" y="3001675"/>
            <a:ext cx="732600" cy="6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2400" b="1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SPI</a:t>
            </a:r>
            <a:endParaRPr sz="2400"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871" name="Google Shape;2871;p65"/>
          <p:cNvSpPr txBox="1"/>
          <p:nvPr/>
        </p:nvSpPr>
        <p:spPr>
          <a:xfrm>
            <a:off x="670800" y="3485450"/>
            <a:ext cx="972000" cy="6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2400" b="1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Audio</a:t>
            </a:r>
            <a:endParaRPr sz="2400"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872" name="Google Shape;2872;p65"/>
          <p:cNvSpPr txBox="1"/>
          <p:nvPr/>
        </p:nvSpPr>
        <p:spPr>
          <a:xfrm>
            <a:off x="3178625" y="4636500"/>
            <a:ext cx="1319400" cy="6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2400" b="1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Switches</a:t>
            </a:r>
            <a:endParaRPr sz="2400"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873" name="Google Shape;2873;p65"/>
          <p:cNvSpPr txBox="1"/>
          <p:nvPr/>
        </p:nvSpPr>
        <p:spPr>
          <a:xfrm>
            <a:off x="6060900" y="2154850"/>
            <a:ext cx="1064400" cy="6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2400" b="1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Pines</a:t>
            </a:r>
            <a:endParaRPr sz="2400"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2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379" name="Google Shape;379;p22"/>
          <p:cNvSpPr txBox="1">
            <a:spLocks noGrp="1"/>
          </p:cNvSpPr>
          <p:nvPr>
            <p:ph type="title" idx="4294967295"/>
          </p:nvPr>
        </p:nvSpPr>
        <p:spPr>
          <a:xfrm>
            <a:off x="-57150" y="0"/>
            <a:ext cx="2209800" cy="70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UNSAM</a:t>
            </a:r>
            <a:endParaRPr/>
          </a:p>
        </p:txBody>
      </p:sp>
      <p:sp>
        <p:nvSpPr>
          <p:cNvPr id="380" name="Google Shape;380;p22"/>
          <p:cNvSpPr txBox="1"/>
          <p:nvPr/>
        </p:nvSpPr>
        <p:spPr>
          <a:xfrm>
            <a:off x="108875" y="3439625"/>
            <a:ext cx="4011000" cy="47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Placa de procesamiento digital</a:t>
            </a:r>
            <a:endParaRPr sz="24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381" name="Google Shape;381;p22"/>
          <p:cNvPicPr preferRelativeResize="0"/>
          <p:nvPr/>
        </p:nvPicPr>
        <p:blipFill rotWithShape="1">
          <a:blip r:embed="rId3">
            <a:alphaModFix/>
          </a:blip>
          <a:srcRect t="9931" r="54697" b="22782"/>
          <a:stretch/>
        </p:blipFill>
        <p:spPr>
          <a:xfrm>
            <a:off x="108875" y="1031763"/>
            <a:ext cx="4208602" cy="2407850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p22"/>
          <p:cNvSpPr txBox="1"/>
          <p:nvPr/>
        </p:nvSpPr>
        <p:spPr>
          <a:xfrm>
            <a:off x="4317475" y="3439625"/>
            <a:ext cx="4953000" cy="47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Placa adaptadora de entradas digitales</a:t>
            </a:r>
            <a:endParaRPr sz="24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383" name="Google Shape;383;p22"/>
          <p:cNvPicPr preferRelativeResize="0"/>
          <p:nvPr/>
        </p:nvPicPr>
        <p:blipFill rotWithShape="1">
          <a:blip r:embed="rId3">
            <a:alphaModFix/>
          </a:blip>
          <a:srcRect l="53088" r="2601" b="15103"/>
          <a:stretch/>
        </p:blipFill>
        <p:spPr>
          <a:xfrm>
            <a:off x="4605400" y="564975"/>
            <a:ext cx="4058275" cy="2994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8" name="Google Shape;2878;p66"/>
          <p:cNvSpPr txBox="1">
            <a:spLocks noGrp="1"/>
          </p:cNvSpPr>
          <p:nvPr>
            <p:ph type="ctrTitle"/>
          </p:nvPr>
        </p:nvSpPr>
        <p:spPr>
          <a:xfrm>
            <a:off x="169625" y="3255125"/>
            <a:ext cx="4270200" cy="75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Estrategias a utilizar</a:t>
            </a:r>
            <a:endParaRPr sz="3600"/>
          </a:p>
        </p:txBody>
      </p:sp>
      <p:sp>
        <p:nvSpPr>
          <p:cNvPr id="2879" name="Google Shape;2879;p66"/>
          <p:cNvSpPr txBox="1">
            <a:spLocks noGrp="1"/>
          </p:cNvSpPr>
          <p:nvPr>
            <p:ph type="subTitle" idx="1"/>
          </p:nvPr>
        </p:nvSpPr>
        <p:spPr>
          <a:xfrm>
            <a:off x="330525" y="3968100"/>
            <a:ext cx="42252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2400"/>
              <a:t>Redundancia y diversidad</a:t>
            </a:r>
            <a:endParaRPr sz="2400"/>
          </a:p>
        </p:txBody>
      </p:sp>
      <p:sp>
        <p:nvSpPr>
          <p:cNvPr id="2880" name="Google Shape;2880;p66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80</a:t>
            </a:fld>
            <a:endParaRPr/>
          </a:p>
        </p:txBody>
      </p:sp>
      <p:sp>
        <p:nvSpPr>
          <p:cNvPr id="2881" name="Google Shape;2881;p66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6</a:t>
            </a:r>
            <a:endParaRPr sz="30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67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Redundancia (2oo2 -&gt; coincidencia)</a:t>
            </a:r>
            <a:endParaRPr/>
          </a:p>
        </p:txBody>
      </p:sp>
      <p:sp>
        <p:nvSpPr>
          <p:cNvPr id="2887" name="Google Shape;2887;p67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81</a:t>
            </a:fld>
            <a:endParaRPr/>
          </a:p>
        </p:txBody>
      </p:sp>
      <p:sp>
        <p:nvSpPr>
          <p:cNvPr id="2888" name="Google Shape;2888;p67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889" name="Google Shape;2889;p6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98850" y="1922425"/>
            <a:ext cx="1161999" cy="1161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0" name="Google Shape;2890;p6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98850" y="3301925"/>
            <a:ext cx="1161999" cy="1161951"/>
          </a:xfrm>
          <a:prstGeom prst="rect">
            <a:avLst/>
          </a:prstGeom>
          <a:noFill/>
          <a:ln>
            <a:noFill/>
          </a:ln>
        </p:spPr>
      </p:pic>
      <p:sp>
        <p:nvSpPr>
          <p:cNvPr id="2891" name="Google Shape;2891;p67"/>
          <p:cNvSpPr/>
          <p:nvPr/>
        </p:nvSpPr>
        <p:spPr>
          <a:xfrm>
            <a:off x="1438825" y="2353299"/>
            <a:ext cx="589200" cy="190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2" name="Google Shape;2892;p67"/>
          <p:cNvSpPr/>
          <p:nvPr/>
        </p:nvSpPr>
        <p:spPr>
          <a:xfrm>
            <a:off x="1473650" y="3787800"/>
            <a:ext cx="589200" cy="190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3" name="Google Shape;2893;p67"/>
          <p:cNvSpPr/>
          <p:nvPr/>
        </p:nvSpPr>
        <p:spPr>
          <a:xfrm>
            <a:off x="1387525" y="2397800"/>
            <a:ext cx="119100" cy="1534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4" name="Google Shape;2894;p67"/>
          <p:cNvSpPr/>
          <p:nvPr/>
        </p:nvSpPr>
        <p:spPr>
          <a:xfrm rot="5400000">
            <a:off x="976675" y="2673525"/>
            <a:ext cx="119100" cy="940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5" name="Google Shape;2895;p67"/>
          <p:cNvSpPr/>
          <p:nvPr/>
        </p:nvSpPr>
        <p:spPr>
          <a:xfrm>
            <a:off x="3731675" y="2352549"/>
            <a:ext cx="589200" cy="190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6" name="Google Shape;2896;p67"/>
          <p:cNvSpPr/>
          <p:nvPr/>
        </p:nvSpPr>
        <p:spPr>
          <a:xfrm>
            <a:off x="3766500" y="3787050"/>
            <a:ext cx="589200" cy="190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7" name="Google Shape;2897;p67"/>
          <p:cNvSpPr/>
          <p:nvPr/>
        </p:nvSpPr>
        <p:spPr>
          <a:xfrm>
            <a:off x="4695250" y="2130550"/>
            <a:ext cx="589200" cy="514800"/>
          </a:xfrm>
          <a:prstGeom prst="triangle">
            <a:avLst>
              <a:gd name="adj" fmla="val 50000"/>
            </a:avLst>
          </a:prstGeom>
          <a:solidFill>
            <a:srgbClr val="6AA8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8" name="Google Shape;2898;p67"/>
          <p:cNvSpPr/>
          <p:nvPr/>
        </p:nvSpPr>
        <p:spPr>
          <a:xfrm>
            <a:off x="4695250" y="3617125"/>
            <a:ext cx="589200" cy="514800"/>
          </a:xfrm>
          <a:prstGeom prst="triangle">
            <a:avLst>
              <a:gd name="adj" fmla="val 50000"/>
            </a:avLst>
          </a:prstGeom>
          <a:solidFill>
            <a:srgbClr val="6AA8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9" name="Google Shape;2899;p67"/>
          <p:cNvSpPr/>
          <p:nvPr/>
        </p:nvSpPr>
        <p:spPr>
          <a:xfrm>
            <a:off x="7162225" y="2894825"/>
            <a:ext cx="589200" cy="514800"/>
          </a:xfrm>
          <a:prstGeom prst="triangle">
            <a:avLst>
              <a:gd name="adj" fmla="val 50000"/>
            </a:avLst>
          </a:prstGeom>
          <a:solidFill>
            <a:srgbClr val="6AA8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0" name="Google Shape;2900;p67"/>
          <p:cNvSpPr/>
          <p:nvPr/>
        </p:nvSpPr>
        <p:spPr>
          <a:xfrm>
            <a:off x="5775425" y="2983426"/>
            <a:ext cx="759000" cy="3210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1" name="Google Shape;2901;p67"/>
          <p:cNvSpPr txBox="1">
            <a:spLocks noGrp="1"/>
          </p:cNvSpPr>
          <p:nvPr>
            <p:ph type="subTitle" idx="4294967295"/>
          </p:nvPr>
        </p:nvSpPr>
        <p:spPr>
          <a:xfrm>
            <a:off x="6620725" y="2083350"/>
            <a:ext cx="2018400" cy="41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30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Resultado</a:t>
            </a:r>
            <a:endParaRPr sz="30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68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Redundancia (2oo2 -&gt; discrepancia)</a:t>
            </a:r>
            <a:endParaRPr/>
          </a:p>
        </p:txBody>
      </p:sp>
      <p:sp>
        <p:nvSpPr>
          <p:cNvPr id="2907" name="Google Shape;2907;p68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82</a:t>
            </a:fld>
            <a:endParaRPr/>
          </a:p>
        </p:txBody>
      </p:sp>
      <p:sp>
        <p:nvSpPr>
          <p:cNvPr id="2908" name="Google Shape;2908;p68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909" name="Google Shape;2909;p6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98850" y="1922425"/>
            <a:ext cx="1161999" cy="1161951"/>
          </a:xfrm>
          <a:prstGeom prst="rect">
            <a:avLst/>
          </a:prstGeom>
          <a:noFill/>
          <a:ln>
            <a:noFill/>
          </a:ln>
        </p:spPr>
      </p:pic>
      <p:sp>
        <p:nvSpPr>
          <p:cNvPr id="2910" name="Google Shape;2910;p68"/>
          <p:cNvSpPr txBox="1">
            <a:spLocks noGrp="1"/>
          </p:cNvSpPr>
          <p:nvPr>
            <p:ph type="subTitle" idx="4294967295"/>
          </p:nvPr>
        </p:nvSpPr>
        <p:spPr>
          <a:xfrm>
            <a:off x="6620725" y="2083350"/>
            <a:ext cx="2018400" cy="41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30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Resultado</a:t>
            </a:r>
            <a:endParaRPr sz="30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2911" name="Google Shape;2911;p68"/>
          <p:cNvPicPr preferRelativeResize="0"/>
          <p:nvPr/>
        </p:nvPicPr>
        <p:blipFill rotWithShape="1">
          <a:blip r:embed="rId3">
            <a:alphaModFix amt="46000"/>
          </a:blip>
          <a:srcRect/>
          <a:stretch/>
        </p:blipFill>
        <p:spPr>
          <a:xfrm>
            <a:off x="2298850" y="3301925"/>
            <a:ext cx="1161999" cy="1161951"/>
          </a:xfrm>
          <a:prstGeom prst="rect">
            <a:avLst/>
          </a:prstGeom>
          <a:noFill/>
          <a:ln>
            <a:noFill/>
          </a:ln>
        </p:spPr>
      </p:pic>
      <p:sp>
        <p:nvSpPr>
          <p:cNvPr id="2912" name="Google Shape;2912;p68"/>
          <p:cNvSpPr/>
          <p:nvPr/>
        </p:nvSpPr>
        <p:spPr>
          <a:xfrm>
            <a:off x="1438825" y="2353299"/>
            <a:ext cx="589200" cy="190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3" name="Google Shape;2913;p68"/>
          <p:cNvSpPr/>
          <p:nvPr/>
        </p:nvSpPr>
        <p:spPr>
          <a:xfrm>
            <a:off x="1473650" y="3787800"/>
            <a:ext cx="589200" cy="190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4" name="Google Shape;2914;p68"/>
          <p:cNvSpPr/>
          <p:nvPr/>
        </p:nvSpPr>
        <p:spPr>
          <a:xfrm>
            <a:off x="1387525" y="2397800"/>
            <a:ext cx="119100" cy="1534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5" name="Google Shape;2915;p68"/>
          <p:cNvSpPr/>
          <p:nvPr/>
        </p:nvSpPr>
        <p:spPr>
          <a:xfrm rot="5400000">
            <a:off x="976675" y="2673525"/>
            <a:ext cx="119100" cy="940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6" name="Google Shape;2916;p68"/>
          <p:cNvSpPr/>
          <p:nvPr/>
        </p:nvSpPr>
        <p:spPr>
          <a:xfrm>
            <a:off x="3731675" y="2352549"/>
            <a:ext cx="589200" cy="190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7" name="Google Shape;2917;p68"/>
          <p:cNvSpPr/>
          <p:nvPr/>
        </p:nvSpPr>
        <p:spPr>
          <a:xfrm>
            <a:off x="3766500" y="3787050"/>
            <a:ext cx="589200" cy="190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8" name="Google Shape;2918;p68"/>
          <p:cNvSpPr/>
          <p:nvPr/>
        </p:nvSpPr>
        <p:spPr>
          <a:xfrm>
            <a:off x="4695250" y="2130550"/>
            <a:ext cx="589200" cy="514800"/>
          </a:xfrm>
          <a:prstGeom prst="triangle">
            <a:avLst>
              <a:gd name="adj" fmla="val 50000"/>
            </a:avLst>
          </a:prstGeom>
          <a:solidFill>
            <a:srgbClr val="6AA8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9" name="Google Shape;2919;p68"/>
          <p:cNvSpPr/>
          <p:nvPr/>
        </p:nvSpPr>
        <p:spPr>
          <a:xfrm>
            <a:off x="5775425" y="2983426"/>
            <a:ext cx="759000" cy="3210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0" name="Google Shape;2920;p68"/>
          <p:cNvSpPr/>
          <p:nvPr/>
        </p:nvSpPr>
        <p:spPr>
          <a:xfrm>
            <a:off x="4724650" y="3571025"/>
            <a:ext cx="589200" cy="514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1" name="Google Shape;2921;p68"/>
          <p:cNvSpPr txBox="1">
            <a:spLocks noGrp="1"/>
          </p:cNvSpPr>
          <p:nvPr>
            <p:ph type="subTitle" idx="4294967295"/>
          </p:nvPr>
        </p:nvSpPr>
        <p:spPr>
          <a:xfrm>
            <a:off x="6620725" y="2958800"/>
            <a:ext cx="2018400" cy="41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72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?</a:t>
            </a:r>
            <a:endParaRPr sz="72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6" name="Google Shape;2926;p69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Redundancia (2oo3 -&gt; votación)</a:t>
            </a:r>
            <a:endParaRPr/>
          </a:p>
        </p:txBody>
      </p:sp>
      <p:sp>
        <p:nvSpPr>
          <p:cNvPr id="2927" name="Google Shape;2927;p69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83</a:t>
            </a:fld>
            <a:endParaRPr/>
          </a:p>
        </p:txBody>
      </p:sp>
      <p:sp>
        <p:nvSpPr>
          <p:cNvPr id="2928" name="Google Shape;2928;p69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929" name="Google Shape;2929;p6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76800" y="1491400"/>
            <a:ext cx="940800" cy="940761"/>
          </a:xfrm>
          <a:prstGeom prst="rect">
            <a:avLst/>
          </a:prstGeom>
          <a:noFill/>
          <a:ln>
            <a:noFill/>
          </a:ln>
        </p:spPr>
      </p:pic>
      <p:sp>
        <p:nvSpPr>
          <p:cNvPr id="2930" name="Google Shape;2930;p69"/>
          <p:cNvSpPr txBox="1">
            <a:spLocks noGrp="1"/>
          </p:cNvSpPr>
          <p:nvPr>
            <p:ph type="subTitle" idx="4294967295"/>
          </p:nvPr>
        </p:nvSpPr>
        <p:spPr>
          <a:xfrm>
            <a:off x="6620725" y="2083350"/>
            <a:ext cx="2018400" cy="41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30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Resultado</a:t>
            </a:r>
            <a:endParaRPr sz="30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931" name="Google Shape;2931;p69"/>
          <p:cNvSpPr/>
          <p:nvPr/>
        </p:nvSpPr>
        <p:spPr>
          <a:xfrm>
            <a:off x="1506625" y="1866674"/>
            <a:ext cx="589200" cy="190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2" name="Google Shape;2932;p69"/>
          <p:cNvSpPr/>
          <p:nvPr/>
        </p:nvSpPr>
        <p:spPr>
          <a:xfrm>
            <a:off x="1506625" y="3130475"/>
            <a:ext cx="589200" cy="190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3" name="Google Shape;2933;p69"/>
          <p:cNvSpPr/>
          <p:nvPr/>
        </p:nvSpPr>
        <p:spPr>
          <a:xfrm>
            <a:off x="1387525" y="1917800"/>
            <a:ext cx="119100" cy="24984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4" name="Google Shape;2934;p69"/>
          <p:cNvSpPr/>
          <p:nvPr/>
        </p:nvSpPr>
        <p:spPr>
          <a:xfrm rot="5400000">
            <a:off x="976675" y="2755175"/>
            <a:ext cx="119100" cy="940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5" name="Google Shape;2935;p69"/>
          <p:cNvSpPr/>
          <p:nvPr/>
        </p:nvSpPr>
        <p:spPr>
          <a:xfrm>
            <a:off x="3540625" y="1866674"/>
            <a:ext cx="589200" cy="190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6" name="Google Shape;2936;p69"/>
          <p:cNvSpPr/>
          <p:nvPr/>
        </p:nvSpPr>
        <p:spPr>
          <a:xfrm>
            <a:off x="3540625" y="3130475"/>
            <a:ext cx="589200" cy="190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7" name="Google Shape;2937;p69"/>
          <p:cNvSpPr/>
          <p:nvPr/>
        </p:nvSpPr>
        <p:spPr>
          <a:xfrm>
            <a:off x="4624550" y="1667625"/>
            <a:ext cx="589200" cy="514800"/>
          </a:xfrm>
          <a:prstGeom prst="triangle">
            <a:avLst>
              <a:gd name="adj" fmla="val 50000"/>
            </a:avLst>
          </a:prstGeom>
          <a:solidFill>
            <a:srgbClr val="6AA8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8" name="Google Shape;2938;p69"/>
          <p:cNvSpPr/>
          <p:nvPr/>
        </p:nvSpPr>
        <p:spPr>
          <a:xfrm>
            <a:off x="5775425" y="2983426"/>
            <a:ext cx="759000" cy="3210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9" name="Google Shape;2939;p69"/>
          <p:cNvSpPr/>
          <p:nvPr/>
        </p:nvSpPr>
        <p:spPr>
          <a:xfrm>
            <a:off x="4624563" y="2968175"/>
            <a:ext cx="589200" cy="514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940" name="Google Shape;2940;p69"/>
          <p:cNvPicPr preferRelativeResize="0"/>
          <p:nvPr/>
        </p:nvPicPr>
        <p:blipFill rotWithShape="1">
          <a:blip r:embed="rId3">
            <a:alphaModFix amt="36000"/>
          </a:blip>
          <a:srcRect/>
          <a:stretch/>
        </p:blipFill>
        <p:spPr>
          <a:xfrm>
            <a:off x="2276800" y="2755200"/>
            <a:ext cx="940800" cy="94076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1" name="Google Shape;2941;p6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76800" y="3897650"/>
            <a:ext cx="940800" cy="940761"/>
          </a:xfrm>
          <a:prstGeom prst="rect">
            <a:avLst/>
          </a:prstGeom>
          <a:noFill/>
          <a:ln>
            <a:noFill/>
          </a:ln>
        </p:spPr>
      </p:pic>
      <p:sp>
        <p:nvSpPr>
          <p:cNvPr id="2942" name="Google Shape;2942;p69"/>
          <p:cNvSpPr/>
          <p:nvPr/>
        </p:nvSpPr>
        <p:spPr>
          <a:xfrm>
            <a:off x="1506625" y="4272925"/>
            <a:ext cx="589200" cy="190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3" name="Google Shape;2943;p69"/>
          <p:cNvSpPr/>
          <p:nvPr/>
        </p:nvSpPr>
        <p:spPr>
          <a:xfrm>
            <a:off x="3540625" y="4272925"/>
            <a:ext cx="589200" cy="190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4" name="Google Shape;2944;p69"/>
          <p:cNvSpPr/>
          <p:nvPr/>
        </p:nvSpPr>
        <p:spPr>
          <a:xfrm>
            <a:off x="4624563" y="4009700"/>
            <a:ext cx="589200" cy="514800"/>
          </a:xfrm>
          <a:prstGeom prst="triangle">
            <a:avLst>
              <a:gd name="adj" fmla="val 50000"/>
            </a:avLst>
          </a:prstGeom>
          <a:solidFill>
            <a:srgbClr val="6AA8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5" name="Google Shape;2945;p69"/>
          <p:cNvSpPr/>
          <p:nvPr/>
        </p:nvSpPr>
        <p:spPr>
          <a:xfrm>
            <a:off x="7335325" y="2886525"/>
            <a:ext cx="589200" cy="514800"/>
          </a:xfrm>
          <a:prstGeom prst="triangle">
            <a:avLst>
              <a:gd name="adj" fmla="val 50000"/>
            </a:avLst>
          </a:prstGeom>
          <a:solidFill>
            <a:srgbClr val="6AA8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70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Redundancia (2oo3 -&gt; discrepancia)</a:t>
            </a:r>
            <a:endParaRPr/>
          </a:p>
        </p:txBody>
      </p:sp>
      <p:sp>
        <p:nvSpPr>
          <p:cNvPr id="2951" name="Google Shape;2951;p70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84</a:t>
            </a:fld>
            <a:endParaRPr/>
          </a:p>
        </p:txBody>
      </p:sp>
      <p:sp>
        <p:nvSpPr>
          <p:cNvPr id="2952" name="Google Shape;2952;p70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953" name="Google Shape;2953;p7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76800" y="1491400"/>
            <a:ext cx="940800" cy="940761"/>
          </a:xfrm>
          <a:prstGeom prst="rect">
            <a:avLst/>
          </a:prstGeom>
          <a:noFill/>
          <a:ln>
            <a:noFill/>
          </a:ln>
        </p:spPr>
      </p:pic>
      <p:sp>
        <p:nvSpPr>
          <p:cNvPr id="2954" name="Google Shape;2954;p70"/>
          <p:cNvSpPr txBox="1">
            <a:spLocks noGrp="1"/>
          </p:cNvSpPr>
          <p:nvPr>
            <p:ph type="subTitle" idx="4294967295"/>
          </p:nvPr>
        </p:nvSpPr>
        <p:spPr>
          <a:xfrm>
            <a:off x="6620725" y="2083350"/>
            <a:ext cx="2018400" cy="41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30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Resultado</a:t>
            </a:r>
            <a:endParaRPr sz="30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955" name="Google Shape;2955;p70"/>
          <p:cNvSpPr/>
          <p:nvPr/>
        </p:nvSpPr>
        <p:spPr>
          <a:xfrm>
            <a:off x="1506625" y="1866674"/>
            <a:ext cx="589200" cy="190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6" name="Google Shape;2956;p70"/>
          <p:cNvSpPr/>
          <p:nvPr/>
        </p:nvSpPr>
        <p:spPr>
          <a:xfrm>
            <a:off x="1506625" y="3130475"/>
            <a:ext cx="589200" cy="190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7" name="Google Shape;2957;p70"/>
          <p:cNvSpPr/>
          <p:nvPr/>
        </p:nvSpPr>
        <p:spPr>
          <a:xfrm>
            <a:off x="1387525" y="1917800"/>
            <a:ext cx="119100" cy="24984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8" name="Google Shape;2958;p70"/>
          <p:cNvSpPr/>
          <p:nvPr/>
        </p:nvSpPr>
        <p:spPr>
          <a:xfrm rot="5400000">
            <a:off x="976675" y="2755175"/>
            <a:ext cx="119100" cy="940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9" name="Google Shape;2959;p70"/>
          <p:cNvSpPr/>
          <p:nvPr/>
        </p:nvSpPr>
        <p:spPr>
          <a:xfrm>
            <a:off x="3540625" y="1866674"/>
            <a:ext cx="589200" cy="190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0" name="Google Shape;2960;p70"/>
          <p:cNvSpPr/>
          <p:nvPr/>
        </p:nvSpPr>
        <p:spPr>
          <a:xfrm>
            <a:off x="3540625" y="3130475"/>
            <a:ext cx="589200" cy="190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1" name="Google Shape;2961;p70"/>
          <p:cNvSpPr/>
          <p:nvPr/>
        </p:nvSpPr>
        <p:spPr>
          <a:xfrm>
            <a:off x="4624550" y="1667625"/>
            <a:ext cx="589200" cy="514800"/>
          </a:xfrm>
          <a:prstGeom prst="triangle">
            <a:avLst>
              <a:gd name="adj" fmla="val 50000"/>
            </a:avLst>
          </a:prstGeom>
          <a:solidFill>
            <a:srgbClr val="6AA8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2" name="Google Shape;2962;p70"/>
          <p:cNvSpPr/>
          <p:nvPr/>
        </p:nvSpPr>
        <p:spPr>
          <a:xfrm>
            <a:off x="5775425" y="2983426"/>
            <a:ext cx="759000" cy="3210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3" name="Google Shape;2963;p70"/>
          <p:cNvSpPr/>
          <p:nvPr/>
        </p:nvSpPr>
        <p:spPr>
          <a:xfrm>
            <a:off x="4624563" y="2968175"/>
            <a:ext cx="589200" cy="514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4" name="Google Shape;2964;p70"/>
          <p:cNvSpPr txBox="1">
            <a:spLocks noGrp="1"/>
          </p:cNvSpPr>
          <p:nvPr>
            <p:ph type="subTitle" idx="4294967295"/>
          </p:nvPr>
        </p:nvSpPr>
        <p:spPr>
          <a:xfrm>
            <a:off x="6620725" y="2958800"/>
            <a:ext cx="2018400" cy="41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72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?</a:t>
            </a:r>
            <a:endParaRPr sz="72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2965" name="Google Shape;2965;p70"/>
          <p:cNvPicPr preferRelativeResize="0"/>
          <p:nvPr/>
        </p:nvPicPr>
        <p:blipFill rotWithShape="1">
          <a:blip r:embed="rId3">
            <a:alphaModFix amt="51000"/>
          </a:blip>
          <a:srcRect/>
          <a:stretch/>
        </p:blipFill>
        <p:spPr>
          <a:xfrm>
            <a:off x="2276800" y="2755200"/>
            <a:ext cx="940800" cy="94076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6" name="Google Shape;2966;p70"/>
          <p:cNvPicPr preferRelativeResize="0"/>
          <p:nvPr/>
        </p:nvPicPr>
        <p:blipFill rotWithShape="1">
          <a:blip r:embed="rId3">
            <a:alphaModFix amt="12000"/>
          </a:blip>
          <a:srcRect/>
          <a:stretch/>
        </p:blipFill>
        <p:spPr>
          <a:xfrm>
            <a:off x="2276800" y="3897650"/>
            <a:ext cx="940800" cy="940761"/>
          </a:xfrm>
          <a:prstGeom prst="rect">
            <a:avLst/>
          </a:prstGeom>
          <a:noFill/>
          <a:ln>
            <a:noFill/>
          </a:ln>
        </p:spPr>
      </p:pic>
      <p:sp>
        <p:nvSpPr>
          <p:cNvPr id="2967" name="Google Shape;2967;p70"/>
          <p:cNvSpPr/>
          <p:nvPr/>
        </p:nvSpPr>
        <p:spPr>
          <a:xfrm>
            <a:off x="1506625" y="4272925"/>
            <a:ext cx="589200" cy="190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8" name="Google Shape;2968;p70"/>
          <p:cNvSpPr/>
          <p:nvPr/>
        </p:nvSpPr>
        <p:spPr>
          <a:xfrm>
            <a:off x="3540625" y="4272925"/>
            <a:ext cx="589200" cy="190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9" name="Google Shape;2969;p70"/>
          <p:cNvSpPr/>
          <p:nvPr/>
        </p:nvSpPr>
        <p:spPr>
          <a:xfrm>
            <a:off x="4592150" y="4074175"/>
            <a:ext cx="654000" cy="587700"/>
          </a:xfrm>
          <a:prstGeom prst="ellipse">
            <a:avLst/>
          </a:pr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4" name="Google Shape;2974;p71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Diversidad (FPGAs del mismo fabricante)</a:t>
            </a:r>
            <a:endParaRPr/>
          </a:p>
        </p:txBody>
      </p:sp>
      <p:sp>
        <p:nvSpPr>
          <p:cNvPr id="2975" name="Google Shape;2975;p71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85</a:t>
            </a:fld>
            <a:endParaRPr/>
          </a:p>
        </p:txBody>
      </p:sp>
      <p:sp>
        <p:nvSpPr>
          <p:cNvPr id="2976" name="Google Shape;2976;p71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977" name="Google Shape;2977;p71"/>
          <p:cNvPicPr preferRelativeResize="0"/>
          <p:nvPr/>
        </p:nvPicPr>
        <p:blipFill rotWithShape="1">
          <a:blip r:embed="rId3">
            <a:alphaModFix amt="48000"/>
          </a:blip>
          <a:srcRect/>
          <a:stretch/>
        </p:blipFill>
        <p:spPr>
          <a:xfrm>
            <a:off x="2276800" y="1491400"/>
            <a:ext cx="940800" cy="940761"/>
          </a:xfrm>
          <a:prstGeom prst="rect">
            <a:avLst/>
          </a:prstGeom>
          <a:noFill/>
          <a:ln>
            <a:noFill/>
          </a:ln>
        </p:spPr>
      </p:pic>
      <p:sp>
        <p:nvSpPr>
          <p:cNvPr id="2978" name="Google Shape;2978;p71"/>
          <p:cNvSpPr txBox="1">
            <a:spLocks noGrp="1"/>
          </p:cNvSpPr>
          <p:nvPr>
            <p:ph type="subTitle" idx="4294967295"/>
          </p:nvPr>
        </p:nvSpPr>
        <p:spPr>
          <a:xfrm>
            <a:off x="6620725" y="2083350"/>
            <a:ext cx="2018400" cy="41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30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Resultado</a:t>
            </a:r>
            <a:endParaRPr sz="30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979" name="Google Shape;2979;p71"/>
          <p:cNvSpPr/>
          <p:nvPr/>
        </p:nvSpPr>
        <p:spPr>
          <a:xfrm>
            <a:off x="1506625" y="1866674"/>
            <a:ext cx="589200" cy="190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0" name="Google Shape;2980;p71"/>
          <p:cNvSpPr/>
          <p:nvPr/>
        </p:nvSpPr>
        <p:spPr>
          <a:xfrm>
            <a:off x="1506625" y="3130475"/>
            <a:ext cx="589200" cy="190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1" name="Google Shape;2981;p71"/>
          <p:cNvSpPr/>
          <p:nvPr/>
        </p:nvSpPr>
        <p:spPr>
          <a:xfrm>
            <a:off x="1387525" y="1917800"/>
            <a:ext cx="119100" cy="24984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2" name="Google Shape;2982;p71"/>
          <p:cNvSpPr/>
          <p:nvPr/>
        </p:nvSpPr>
        <p:spPr>
          <a:xfrm rot="5400000">
            <a:off x="976675" y="2755175"/>
            <a:ext cx="119100" cy="940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3" name="Google Shape;2983;p71"/>
          <p:cNvSpPr/>
          <p:nvPr/>
        </p:nvSpPr>
        <p:spPr>
          <a:xfrm>
            <a:off x="3540625" y="1866674"/>
            <a:ext cx="589200" cy="190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4" name="Google Shape;2984;p71"/>
          <p:cNvSpPr/>
          <p:nvPr/>
        </p:nvSpPr>
        <p:spPr>
          <a:xfrm>
            <a:off x="3540625" y="3130475"/>
            <a:ext cx="589200" cy="190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5" name="Google Shape;2985;p71"/>
          <p:cNvSpPr/>
          <p:nvPr/>
        </p:nvSpPr>
        <p:spPr>
          <a:xfrm>
            <a:off x="4624550" y="1667625"/>
            <a:ext cx="589200" cy="514800"/>
          </a:xfrm>
          <a:prstGeom prst="triangle">
            <a:avLst>
              <a:gd name="adj" fmla="val 50000"/>
            </a:avLst>
          </a:prstGeom>
          <a:solidFill>
            <a:srgbClr val="6AA8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6" name="Google Shape;2986;p71"/>
          <p:cNvSpPr/>
          <p:nvPr/>
        </p:nvSpPr>
        <p:spPr>
          <a:xfrm>
            <a:off x="5775425" y="2983426"/>
            <a:ext cx="759000" cy="3210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987" name="Google Shape;2987;p71"/>
          <p:cNvPicPr preferRelativeResize="0"/>
          <p:nvPr/>
        </p:nvPicPr>
        <p:blipFill rotWithShape="1">
          <a:blip r:embed="rId3">
            <a:alphaModFix amt="48000"/>
          </a:blip>
          <a:srcRect/>
          <a:stretch/>
        </p:blipFill>
        <p:spPr>
          <a:xfrm>
            <a:off x="2276800" y="2755200"/>
            <a:ext cx="940800" cy="94076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8" name="Google Shape;2988;p71"/>
          <p:cNvPicPr preferRelativeResize="0"/>
          <p:nvPr/>
        </p:nvPicPr>
        <p:blipFill rotWithShape="1">
          <a:blip r:embed="rId3">
            <a:alphaModFix amt="48000"/>
          </a:blip>
          <a:srcRect/>
          <a:stretch/>
        </p:blipFill>
        <p:spPr>
          <a:xfrm>
            <a:off x="2276800" y="3897650"/>
            <a:ext cx="940800" cy="940761"/>
          </a:xfrm>
          <a:prstGeom prst="rect">
            <a:avLst/>
          </a:prstGeom>
          <a:noFill/>
          <a:ln>
            <a:noFill/>
          </a:ln>
        </p:spPr>
      </p:pic>
      <p:sp>
        <p:nvSpPr>
          <p:cNvPr id="2989" name="Google Shape;2989;p71"/>
          <p:cNvSpPr/>
          <p:nvPr/>
        </p:nvSpPr>
        <p:spPr>
          <a:xfrm>
            <a:off x="1506625" y="4272925"/>
            <a:ext cx="589200" cy="190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0" name="Google Shape;2990;p71"/>
          <p:cNvSpPr/>
          <p:nvPr/>
        </p:nvSpPr>
        <p:spPr>
          <a:xfrm>
            <a:off x="3540625" y="4272925"/>
            <a:ext cx="589200" cy="190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1" name="Google Shape;2991;p71"/>
          <p:cNvSpPr/>
          <p:nvPr/>
        </p:nvSpPr>
        <p:spPr>
          <a:xfrm>
            <a:off x="410250" y="2505050"/>
            <a:ext cx="654000" cy="514800"/>
          </a:xfrm>
          <a:prstGeom prst="flowChartMerge">
            <a:avLst/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2" name="Google Shape;2992;p71"/>
          <p:cNvSpPr/>
          <p:nvPr/>
        </p:nvSpPr>
        <p:spPr>
          <a:xfrm>
            <a:off x="4624563" y="2805875"/>
            <a:ext cx="589200" cy="514800"/>
          </a:xfrm>
          <a:prstGeom prst="triangle">
            <a:avLst>
              <a:gd name="adj" fmla="val 50000"/>
            </a:avLst>
          </a:prstGeom>
          <a:solidFill>
            <a:srgbClr val="6AA8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3" name="Google Shape;2993;p71"/>
          <p:cNvSpPr/>
          <p:nvPr/>
        </p:nvSpPr>
        <p:spPr>
          <a:xfrm>
            <a:off x="4624550" y="4022475"/>
            <a:ext cx="589200" cy="514800"/>
          </a:xfrm>
          <a:prstGeom prst="triangle">
            <a:avLst>
              <a:gd name="adj" fmla="val 50000"/>
            </a:avLst>
          </a:prstGeom>
          <a:solidFill>
            <a:srgbClr val="6AA8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4" name="Google Shape;2994;p71"/>
          <p:cNvSpPr/>
          <p:nvPr/>
        </p:nvSpPr>
        <p:spPr>
          <a:xfrm>
            <a:off x="7407475" y="2755200"/>
            <a:ext cx="589200" cy="514800"/>
          </a:xfrm>
          <a:prstGeom prst="triangle">
            <a:avLst>
              <a:gd name="adj" fmla="val 50000"/>
            </a:avLst>
          </a:prstGeom>
          <a:solidFill>
            <a:srgbClr val="6AA8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5" name="Google Shape;2995;p71"/>
          <p:cNvSpPr/>
          <p:nvPr/>
        </p:nvSpPr>
        <p:spPr>
          <a:xfrm>
            <a:off x="6999375" y="673550"/>
            <a:ext cx="554225" cy="412200"/>
          </a:xfrm>
          <a:prstGeom prst="flowChartMerge">
            <a:avLst/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6" name="Google Shape;2996;p71"/>
          <p:cNvSpPr/>
          <p:nvPr/>
        </p:nvSpPr>
        <p:spPr>
          <a:xfrm>
            <a:off x="7668200" y="784550"/>
            <a:ext cx="495300" cy="190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7" name="Google Shape;2997;p71"/>
          <p:cNvSpPr/>
          <p:nvPr/>
        </p:nvSpPr>
        <p:spPr>
          <a:xfrm>
            <a:off x="8332200" y="585800"/>
            <a:ext cx="654000" cy="587700"/>
          </a:xfrm>
          <a:prstGeom prst="ellipse">
            <a:avLst/>
          </a:pr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2" name="Google Shape;3002;p72"/>
          <p:cNvPicPr preferRelativeResize="0"/>
          <p:nvPr/>
        </p:nvPicPr>
        <p:blipFill rotWithShape="1">
          <a:blip r:embed="rId3">
            <a:alphaModFix amt="48000"/>
          </a:blip>
          <a:srcRect/>
          <a:stretch/>
        </p:blipFill>
        <p:spPr>
          <a:xfrm>
            <a:off x="2276800" y="1491400"/>
            <a:ext cx="940800" cy="94076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3" name="Google Shape;3003;p72"/>
          <p:cNvPicPr preferRelativeResize="0"/>
          <p:nvPr/>
        </p:nvPicPr>
        <p:blipFill rotWithShape="1">
          <a:blip r:embed="rId3">
            <a:alphaModFix amt="48000"/>
          </a:blip>
          <a:srcRect/>
          <a:stretch/>
        </p:blipFill>
        <p:spPr>
          <a:xfrm>
            <a:off x="2276800" y="2755200"/>
            <a:ext cx="940800" cy="94076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4" name="Google Shape;3004;p72"/>
          <p:cNvPicPr preferRelativeResize="0"/>
          <p:nvPr/>
        </p:nvPicPr>
        <p:blipFill rotWithShape="1">
          <a:blip r:embed="rId3">
            <a:alphaModFix amt="48000"/>
          </a:blip>
          <a:srcRect/>
          <a:stretch/>
        </p:blipFill>
        <p:spPr>
          <a:xfrm>
            <a:off x="2276800" y="3897650"/>
            <a:ext cx="940800" cy="940761"/>
          </a:xfrm>
          <a:prstGeom prst="rect">
            <a:avLst/>
          </a:prstGeom>
          <a:noFill/>
          <a:ln>
            <a:noFill/>
          </a:ln>
        </p:spPr>
      </p:pic>
      <p:sp>
        <p:nvSpPr>
          <p:cNvPr id="3005" name="Google Shape;3005;p7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Diversidad (FPGAs diferente fabricante)</a:t>
            </a:r>
            <a:endParaRPr/>
          </a:p>
        </p:txBody>
      </p:sp>
      <p:sp>
        <p:nvSpPr>
          <p:cNvPr id="3006" name="Google Shape;3006;p7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86</a:t>
            </a:fld>
            <a:endParaRPr/>
          </a:p>
        </p:txBody>
      </p:sp>
      <p:sp>
        <p:nvSpPr>
          <p:cNvPr id="3007" name="Google Shape;3007;p72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8" name="Google Shape;3008;p72"/>
          <p:cNvSpPr txBox="1">
            <a:spLocks noGrp="1"/>
          </p:cNvSpPr>
          <p:nvPr>
            <p:ph type="subTitle" idx="4294967295"/>
          </p:nvPr>
        </p:nvSpPr>
        <p:spPr>
          <a:xfrm>
            <a:off x="6620725" y="2083350"/>
            <a:ext cx="2018400" cy="41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30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Resultado</a:t>
            </a:r>
            <a:endParaRPr sz="30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009" name="Google Shape;3009;p72"/>
          <p:cNvSpPr/>
          <p:nvPr/>
        </p:nvSpPr>
        <p:spPr>
          <a:xfrm>
            <a:off x="1506625" y="1866674"/>
            <a:ext cx="589200" cy="190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0" name="Google Shape;3010;p72"/>
          <p:cNvSpPr/>
          <p:nvPr/>
        </p:nvSpPr>
        <p:spPr>
          <a:xfrm>
            <a:off x="1506625" y="3130475"/>
            <a:ext cx="589200" cy="190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1" name="Google Shape;3011;p72"/>
          <p:cNvSpPr/>
          <p:nvPr/>
        </p:nvSpPr>
        <p:spPr>
          <a:xfrm>
            <a:off x="1387525" y="1917800"/>
            <a:ext cx="119100" cy="24984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2" name="Google Shape;3012;p72"/>
          <p:cNvSpPr/>
          <p:nvPr/>
        </p:nvSpPr>
        <p:spPr>
          <a:xfrm rot="5400000">
            <a:off x="976675" y="2755175"/>
            <a:ext cx="119100" cy="940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3" name="Google Shape;3013;p72"/>
          <p:cNvSpPr/>
          <p:nvPr/>
        </p:nvSpPr>
        <p:spPr>
          <a:xfrm>
            <a:off x="3540625" y="1866674"/>
            <a:ext cx="589200" cy="190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4" name="Google Shape;3014;p72"/>
          <p:cNvSpPr/>
          <p:nvPr/>
        </p:nvSpPr>
        <p:spPr>
          <a:xfrm>
            <a:off x="3540625" y="3130475"/>
            <a:ext cx="589200" cy="190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5" name="Google Shape;3015;p72"/>
          <p:cNvSpPr/>
          <p:nvPr/>
        </p:nvSpPr>
        <p:spPr>
          <a:xfrm>
            <a:off x="5775425" y="2983426"/>
            <a:ext cx="759000" cy="3210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6" name="Google Shape;3016;p72"/>
          <p:cNvSpPr/>
          <p:nvPr/>
        </p:nvSpPr>
        <p:spPr>
          <a:xfrm>
            <a:off x="1506625" y="4272925"/>
            <a:ext cx="589200" cy="190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7" name="Google Shape;3017;p72"/>
          <p:cNvSpPr/>
          <p:nvPr/>
        </p:nvSpPr>
        <p:spPr>
          <a:xfrm>
            <a:off x="3540625" y="4272925"/>
            <a:ext cx="589200" cy="190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8" name="Google Shape;3018;p72"/>
          <p:cNvSpPr/>
          <p:nvPr/>
        </p:nvSpPr>
        <p:spPr>
          <a:xfrm>
            <a:off x="410250" y="2505050"/>
            <a:ext cx="654000" cy="514800"/>
          </a:xfrm>
          <a:prstGeom prst="flowChartMerge">
            <a:avLst/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9" name="Google Shape;3019;p72"/>
          <p:cNvSpPr/>
          <p:nvPr/>
        </p:nvSpPr>
        <p:spPr>
          <a:xfrm>
            <a:off x="4624563" y="2805875"/>
            <a:ext cx="589200" cy="514800"/>
          </a:xfrm>
          <a:prstGeom prst="triangle">
            <a:avLst>
              <a:gd name="adj" fmla="val 50000"/>
            </a:avLst>
          </a:prstGeom>
          <a:solidFill>
            <a:srgbClr val="6AA8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0" name="Google Shape;3020;p72"/>
          <p:cNvSpPr/>
          <p:nvPr/>
        </p:nvSpPr>
        <p:spPr>
          <a:xfrm>
            <a:off x="6999375" y="673550"/>
            <a:ext cx="554225" cy="412200"/>
          </a:xfrm>
          <a:prstGeom prst="flowChartMerge">
            <a:avLst/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1" name="Google Shape;3021;p72"/>
          <p:cNvSpPr/>
          <p:nvPr/>
        </p:nvSpPr>
        <p:spPr>
          <a:xfrm>
            <a:off x="7668200" y="784550"/>
            <a:ext cx="495300" cy="190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2" name="Google Shape;3022;p72"/>
          <p:cNvSpPr/>
          <p:nvPr/>
        </p:nvSpPr>
        <p:spPr>
          <a:xfrm>
            <a:off x="8332200" y="585800"/>
            <a:ext cx="654000" cy="587700"/>
          </a:xfrm>
          <a:prstGeom prst="ellipse">
            <a:avLst/>
          </a:pr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023" name="Google Shape;3023;p72"/>
          <p:cNvPicPr preferRelativeResize="0"/>
          <p:nvPr/>
        </p:nvPicPr>
        <p:blipFill>
          <a:blip r:embed="rId4">
            <a:alphaModFix amt="55000"/>
          </a:blip>
          <a:stretch>
            <a:fillRect/>
          </a:stretch>
        </p:blipFill>
        <p:spPr>
          <a:xfrm>
            <a:off x="2276800" y="2755150"/>
            <a:ext cx="940800" cy="94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4" name="Google Shape;3024;p7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76800" y="1491400"/>
            <a:ext cx="940800" cy="94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5" name="Google Shape;3025;p72"/>
          <p:cNvPicPr preferRelativeResize="0"/>
          <p:nvPr/>
        </p:nvPicPr>
        <p:blipFill>
          <a:blip r:embed="rId6">
            <a:alphaModFix amt="52000"/>
          </a:blip>
          <a:stretch>
            <a:fillRect/>
          </a:stretch>
        </p:blipFill>
        <p:spPr>
          <a:xfrm>
            <a:off x="2276800" y="3897600"/>
            <a:ext cx="940800" cy="940800"/>
          </a:xfrm>
          <a:prstGeom prst="rect">
            <a:avLst/>
          </a:prstGeom>
          <a:noFill/>
          <a:ln>
            <a:noFill/>
          </a:ln>
        </p:spPr>
      </p:pic>
      <p:sp>
        <p:nvSpPr>
          <p:cNvPr id="3026" name="Google Shape;3026;p72"/>
          <p:cNvSpPr/>
          <p:nvPr/>
        </p:nvSpPr>
        <p:spPr>
          <a:xfrm>
            <a:off x="4599563" y="1688475"/>
            <a:ext cx="654000" cy="587700"/>
          </a:xfrm>
          <a:prstGeom prst="ellipse">
            <a:avLst/>
          </a:pr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7" name="Google Shape;3027;p72"/>
          <p:cNvSpPr/>
          <p:nvPr/>
        </p:nvSpPr>
        <p:spPr>
          <a:xfrm>
            <a:off x="4592175" y="4074175"/>
            <a:ext cx="654000" cy="587700"/>
          </a:xfrm>
          <a:prstGeom prst="ellipse">
            <a:avLst/>
          </a:pr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8" name="Google Shape;3028;p72"/>
          <p:cNvSpPr/>
          <p:nvPr/>
        </p:nvSpPr>
        <p:spPr>
          <a:xfrm>
            <a:off x="7302925" y="2769425"/>
            <a:ext cx="654000" cy="587700"/>
          </a:xfrm>
          <a:prstGeom prst="ellipse">
            <a:avLst/>
          </a:pr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73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Redundancia (En diferentes partes de la FPGAs)</a:t>
            </a:r>
            <a:endParaRPr/>
          </a:p>
        </p:txBody>
      </p:sp>
      <p:sp>
        <p:nvSpPr>
          <p:cNvPr id="3034" name="Google Shape;3034;p73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87</a:t>
            </a:fld>
            <a:endParaRPr/>
          </a:p>
        </p:txBody>
      </p:sp>
      <p:sp>
        <p:nvSpPr>
          <p:cNvPr id="3035" name="Google Shape;3035;p73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036" name="Google Shape;3036;p73"/>
          <p:cNvPicPr preferRelativeResize="0"/>
          <p:nvPr/>
        </p:nvPicPr>
        <p:blipFill rotWithShape="1">
          <a:blip r:embed="rId3">
            <a:alphaModFix amt="43000"/>
          </a:blip>
          <a:srcRect l="4799" t="4939" r="4464" b="4750"/>
          <a:stretch/>
        </p:blipFill>
        <p:spPr>
          <a:xfrm>
            <a:off x="3119100" y="1640625"/>
            <a:ext cx="1028700" cy="102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7" name="Google Shape;3037;p73"/>
          <p:cNvPicPr preferRelativeResize="0"/>
          <p:nvPr/>
        </p:nvPicPr>
        <p:blipFill rotWithShape="1">
          <a:blip r:embed="rId3">
            <a:alphaModFix/>
          </a:blip>
          <a:srcRect l="4799" t="4939" r="4464" b="4750"/>
          <a:stretch/>
        </p:blipFill>
        <p:spPr>
          <a:xfrm>
            <a:off x="4147800" y="1640625"/>
            <a:ext cx="1028700" cy="102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8" name="Google Shape;3038;p73"/>
          <p:cNvPicPr preferRelativeResize="0"/>
          <p:nvPr/>
        </p:nvPicPr>
        <p:blipFill rotWithShape="1">
          <a:blip r:embed="rId3">
            <a:alphaModFix amt="43000"/>
          </a:blip>
          <a:srcRect l="4799" t="4939" r="4464" b="4750"/>
          <a:stretch/>
        </p:blipFill>
        <p:spPr>
          <a:xfrm>
            <a:off x="5176500" y="1640625"/>
            <a:ext cx="1028700" cy="102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9" name="Google Shape;3039;p73"/>
          <p:cNvPicPr preferRelativeResize="0"/>
          <p:nvPr/>
        </p:nvPicPr>
        <p:blipFill rotWithShape="1">
          <a:blip r:embed="rId3">
            <a:alphaModFix amt="43000"/>
          </a:blip>
          <a:srcRect l="4799" t="4939" r="4464" b="4750"/>
          <a:stretch/>
        </p:blipFill>
        <p:spPr>
          <a:xfrm>
            <a:off x="3119100" y="2664575"/>
            <a:ext cx="1028700" cy="102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0" name="Google Shape;3040;p73"/>
          <p:cNvPicPr preferRelativeResize="0"/>
          <p:nvPr/>
        </p:nvPicPr>
        <p:blipFill rotWithShape="1">
          <a:blip r:embed="rId3">
            <a:alphaModFix amt="43000"/>
          </a:blip>
          <a:srcRect l="4799" t="4939" r="4464" b="4750"/>
          <a:stretch/>
        </p:blipFill>
        <p:spPr>
          <a:xfrm>
            <a:off x="4147800" y="2664575"/>
            <a:ext cx="1028700" cy="102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1" name="Google Shape;3041;p73"/>
          <p:cNvPicPr preferRelativeResize="0"/>
          <p:nvPr/>
        </p:nvPicPr>
        <p:blipFill rotWithShape="1">
          <a:blip r:embed="rId3">
            <a:alphaModFix amt="43000"/>
          </a:blip>
          <a:srcRect l="4799" t="4939" r="4464" b="4750"/>
          <a:stretch/>
        </p:blipFill>
        <p:spPr>
          <a:xfrm>
            <a:off x="5176500" y="2664575"/>
            <a:ext cx="1028700" cy="102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2" name="Google Shape;3042;p73"/>
          <p:cNvPicPr preferRelativeResize="0"/>
          <p:nvPr/>
        </p:nvPicPr>
        <p:blipFill rotWithShape="1">
          <a:blip r:embed="rId3">
            <a:alphaModFix/>
          </a:blip>
          <a:srcRect l="4799" t="4939" r="4464" b="4750"/>
          <a:stretch/>
        </p:blipFill>
        <p:spPr>
          <a:xfrm>
            <a:off x="3119100" y="3688525"/>
            <a:ext cx="1028700" cy="102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3" name="Google Shape;3043;p73"/>
          <p:cNvPicPr preferRelativeResize="0"/>
          <p:nvPr/>
        </p:nvPicPr>
        <p:blipFill rotWithShape="1">
          <a:blip r:embed="rId3">
            <a:alphaModFix amt="43000"/>
          </a:blip>
          <a:srcRect l="4799" t="4939" r="4464" b="4750"/>
          <a:stretch/>
        </p:blipFill>
        <p:spPr>
          <a:xfrm>
            <a:off x="4147800" y="3688525"/>
            <a:ext cx="1028700" cy="102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4" name="Google Shape;3044;p73"/>
          <p:cNvPicPr preferRelativeResize="0"/>
          <p:nvPr/>
        </p:nvPicPr>
        <p:blipFill rotWithShape="1">
          <a:blip r:embed="rId3">
            <a:alphaModFix/>
          </a:blip>
          <a:srcRect l="4799" t="4939" r="4464" b="4750"/>
          <a:stretch/>
        </p:blipFill>
        <p:spPr>
          <a:xfrm>
            <a:off x="5176500" y="3688525"/>
            <a:ext cx="1028700" cy="102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5" name="Google Shape;3045;p73"/>
          <p:cNvPicPr preferRelativeResize="0"/>
          <p:nvPr/>
        </p:nvPicPr>
        <p:blipFill rotWithShape="1">
          <a:blip r:embed="rId4">
            <a:alphaModFix amt="10000"/>
          </a:blip>
          <a:srcRect/>
          <a:stretch/>
        </p:blipFill>
        <p:spPr>
          <a:xfrm>
            <a:off x="443550" y="2380788"/>
            <a:ext cx="1591599" cy="1591524"/>
          </a:xfrm>
          <a:prstGeom prst="rect">
            <a:avLst/>
          </a:prstGeom>
          <a:noFill/>
          <a:ln>
            <a:noFill/>
          </a:ln>
        </p:spPr>
      </p:pic>
      <p:sp>
        <p:nvSpPr>
          <p:cNvPr id="3046" name="Google Shape;3046;p73"/>
          <p:cNvSpPr/>
          <p:nvPr/>
        </p:nvSpPr>
        <p:spPr>
          <a:xfrm>
            <a:off x="2441025" y="3081450"/>
            <a:ext cx="495300" cy="190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1" name="Google Shape;3051;p74"/>
          <p:cNvSpPr txBox="1">
            <a:spLocks noGrp="1"/>
          </p:cNvSpPr>
          <p:nvPr>
            <p:ph type="ctrTitle"/>
          </p:nvPr>
        </p:nvSpPr>
        <p:spPr>
          <a:xfrm>
            <a:off x="183700" y="2871150"/>
            <a:ext cx="54447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Estrategias de redundancia </a:t>
            </a:r>
            <a:endParaRPr sz="3600"/>
          </a:p>
        </p:txBody>
      </p:sp>
      <p:sp>
        <p:nvSpPr>
          <p:cNvPr id="3052" name="Google Shape;3052;p74"/>
          <p:cNvSpPr txBox="1">
            <a:spLocks noGrp="1"/>
          </p:cNvSpPr>
          <p:nvPr>
            <p:ph type="subTitle" idx="1"/>
          </p:nvPr>
        </p:nvSpPr>
        <p:spPr>
          <a:xfrm>
            <a:off x="293925" y="3975450"/>
            <a:ext cx="42639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2400"/>
              <a:t>Qué hacer con cada elemento</a:t>
            </a:r>
            <a:endParaRPr sz="2400"/>
          </a:p>
        </p:txBody>
      </p:sp>
      <p:sp>
        <p:nvSpPr>
          <p:cNvPr id="3053" name="Google Shape;3053;p7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88</a:t>
            </a:fld>
            <a:endParaRPr/>
          </a:p>
        </p:txBody>
      </p:sp>
      <p:sp>
        <p:nvSpPr>
          <p:cNvPr id="3054" name="Google Shape;3054;p74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7</a:t>
            </a:r>
            <a:endParaRPr sz="30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9" name="Google Shape;3059;p75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Single Event Upset (SEUs)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Single Event Transients (SETs)</a:t>
            </a:r>
            <a:endParaRPr/>
          </a:p>
        </p:txBody>
      </p:sp>
      <p:sp>
        <p:nvSpPr>
          <p:cNvPr id="3060" name="Google Shape;3060;p75"/>
          <p:cNvSpPr txBox="1">
            <a:spLocks noGrp="1"/>
          </p:cNvSpPr>
          <p:nvPr>
            <p:ph type="sldNum" idx="12"/>
          </p:nvPr>
        </p:nvSpPr>
        <p:spPr>
          <a:xfrm>
            <a:off x="7653975" y="46953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89</a:t>
            </a:fld>
            <a:endParaRPr/>
          </a:p>
        </p:txBody>
      </p:sp>
      <p:grpSp>
        <p:nvGrpSpPr>
          <p:cNvPr id="3061" name="Google Shape;3061;p75"/>
          <p:cNvGrpSpPr/>
          <p:nvPr/>
        </p:nvGrpSpPr>
        <p:grpSpPr>
          <a:xfrm>
            <a:off x="307844" y="634299"/>
            <a:ext cx="318264" cy="282756"/>
            <a:chOff x="5292575" y="3681900"/>
            <a:chExt cx="420150" cy="373275"/>
          </a:xfrm>
        </p:grpSpPr>
        <p:sp>
          <p:nvSpPr>
            <p:cNvPr id="3062" name="Google Shape;3062;p75"/>
            <p:cNvSpPr/>
            <p:nvPr/>
          </p:nvSpPr>
          <p:spPr>
            <a:xfrm>
              <a:off x="5292575" y="3706875"/>
              <a:ext cx="420150" cy="266700"/>
            </a:xfrm>
            <a:custGeom>
              <a:avLst/>
              <a:gdLst/>
              <a:ahLst/>
              <a:cxnLst/>
              <a:rect l="l" t="t" r="r" b="b"/>
              <a:pathLst>
                <a:path w="16806" h="10668" fill="none" extrusionOk="0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3" name="Google Shape;3063;p75"/>
            <p:cNvSpPr/>
            <p:nvPr/>
          </p:nvSpPr>
          <p:spPr>
            <a:xfrm>
              <a:off x="5490475" y="3681900"/>
              <a:ext cx="24375" cy="25000"/>
            </a:xfrm>
            <a:custGeom>
              <a:avLst/>
              <a:gdLst/>
              <a:ahLst/>
              <a:cxnLst/>
              <a:rect l="l" t="t" r="r" b="b"/>
              <a:pathLst>
                <a:path w="975" h="1000" fill="none" extrusionOk="0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4" name="Google Shape;3064;p75"/>
            <p:cNvSpPr/>
            <p:nvPr/>
          </p:nvSpPr>
          <p:spPr>
            <a:xfrm>
              <a:off x="5358350" y="3973550"/>
              <a:ext cx="60900" cy="81625"/>
            </a:xfrm>
            <a:custGeom>
              <a:avLst/>
              <a:gdLst/>
              <a:ahLst/>
              <a:cxnLst/>
              <a:rect l="l" t="t" r="r" b="b"/>
              <a:pathLst>
                <a:path w="2436" h="3265" fill="none" extrusionOk="0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5" name="Google Shape;3065;p75"/>
            <p:cNvSpPr/>
            <p:nvPr/>
          </p:nvSpPr>
          <p:spPr>
            <a:xfrm>
              <a:off x="5586050" y="3973550"/>
              <a:ext cx="60925" cy="81625"/>
            </a:xfrm>
            <a:custGeom>
              <a:avLst/>
              <a:gdLst/>
              <a:ahLst/>
              <a:cxnLst/>
              <a:rect l="l" t="t" r="r" b="b"/>
              <a:pathLst>
                <a:path w="2437" h="3265" fill="none" extrusionOk="0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6" name="Google Shape;3066;p75"/>
            <p:cNvSpPr/>
            <p:nvPr/>
          </p:nvSpPr>
          <p:spPr>
            <a:xfrm>
              <a:off x="5316925" y="3731225"/>
              <a:ext cx="371450" cy="218000"/>
            </a:xfrm>
            <a:custGeom>
              <a:avLst/>
              <a:gdLst/>
              <a:ahLst/>
              <a:cxnLst/>
              <a:rect l="l" t="t" r="r" b="b"/>
              <a:pathLst>
                <a:path w="14858" h="8720" fill="none" extrusionOk="0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7" name="Google Shape;3067;p75"/>
            <p:cNvSpPr/>
            <p:nvPr/>
          </p:nvSpPr>
          <p:spPr>
            <a:xfrm>
              <a:off x="5380250" y="3784800"/>
              <a:ext cx="230200" cy="115725"/>
            </a:xfrm>
            <a:custGeom>
              <a:avLst/>
              <a:gdLst/>
              <a:ahLst/>
              <a:cxnLst/>
              <a:rect l="l" t="t" r="r" b="b"/>
              <a:pathLst>
                <a:path w="9208" h="4629" fill="none" extrusionOk="0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8" name="Google Shape;3068;p75"/>
            <p:cNvSpPr/>
            <p:nvPr/>
          </p:nvSpPr>
          <p:spPr>
            <a:xfrm>
              <a:off x="5547700" y="3779925"/>
              <a:ext cx="68825" cy="68825"/>
            </a:xfrm>
            <a:custGeom>
              <a:avLst/>
              <a:gdLst/>
              <a:ahLst/>
              <a:cxnLst/>
              <a:rect l="l" t="t" r="r" b="b"/>
              <a:pathLst>
                <a:path w="2753" h="2753" fill="none" extrusionOk="0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69" name="Google Shape;3069;p75"/>
          <p:cNvSpPr txBox="1">
            <a:spLocks noGrp="1"/>
          </p:cNvSpPr>
          <p:nvPr>
            <p:ph type="body" idx="4294967295"/>
          </p:nvPr>
        </p:nvSpPr>
        <p:spPr>
          <a:xfrm>
            <a:off x="97850" y="1539300"/>
            <a:ext cx="9079800" cy="16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lang="en"/>
              <a:t>SEUs : Alteran el </a:t>
            </a:r>
            <a:r>
              <a:rPr lang="en">
                <a:solidFill>
                  <a:srgbClr val="FF9800"/>
                </a:solidFill>
              </a:rPr>
              <a:t>estado lógico</a:t>
            </a:r>
            <a:r>
              <a:rPr lang="en"/>
              <a:t> de las memorias estáticas.</a:t>
            </a:r>
            <a:endParaRPr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▰"/>
            </a:pPr>
            <a:r>
              <a:rPr lang="en"/>
              <a:t>SETs : Causan </a:t>
            </a:r>
            <a:r>
              <a:rPr lang="en">
                <a:solidFill>
                  <a:srgbClr val="FF9800"/>
                </a:solidFill>
              </a:rPr>
              <a:t>pulsos transitorios</a:t>
            </a:r>
            <a:r>
              <a:rPr lang="en"/>
              <a:t> en las rutas lógicas combinacionales.</a:t>
            </a:r>
            <a:endParaRPr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▰"/>
            </a:pPr>
            <a:r>
              <a:rPr lang="en"/>
              <a:t>La funcionalidad de la FPGA depende de los datos.</a:t>
            </a:r>
            <a:endParaRPr/>
          </a:p>
          <a:p>
            <a:pPr marL="457200" lvl="0" indent="-381000" algn="l" rtl="0">
              <a:spcBef>
                <a:spcPts val="1000"/>
              </a:spcBef>
              <a:spcAft>
                <a:spcPts val="1000"/>
              </a:spcAft>
              <a:buSzPts val="2400"/>
              <a:buChar char="▰"/>
            </a:pPr>
            <a:r>
              <a:rPr lang="en"/>
              <a:t>Triple Modular Redundancy (TMR)</a:t>
            </a:r>
            <a:endParaRPr/>
          </a:p>
        </p:txBody>
      </p:sp>
      <p:sp>
        <p:nvSpPr>
          <p:cNvPr id="3070" name="Google Shape;3070;p75"/>
          <p:cNvSpPr txBox="1"/>
          <p:nvPr/>
        </p:nvSpPr>
        <p:spPr>
          <a:xfrm>
            <a:off x="2038550" y="3295263"/>
            <a:ext cx="86910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2400" b="1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SEUs</a:t>
            </a:r>
            <a:endParaRPr b="1"/>
          </a:p>
        </p:txBody>
      </p:sp>
      <p:sp>
        <p:nvSpPr>
          <p:cNvPr id="3071" name="Google Shape;3071;p75"/>
          <p:cNvSpPr txBox="1"/>
          <p:nvPr/>
        </p:nvSpPr>
        <p:spPr>
          <a:xfrm>
            <a:off x="2038550" y="4086938"/>
            <a:ext cx="86910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2400" b="1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SETs</a:t>
            </a:r>
            <a:endParaRPr b="1"/>
          </a:p>
        </p:txBody>
      </p:sp>
      <p:sp>
        <p:nvSpPr>
          <p:cNvPr id="3072" name="Google Shape;3072;p75"/>
          <p:cNvSpPr/>
          <p:nvPr/>
        </p:nvSpPr>
        <p:spPr>
          <a:xfrm>
            <a:off x="3337450" y="3447224"/>
            <a:ext cx="589200" cy="190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3" name="Google Shape;3073;p75"/>
          <p:cNvSpPr/>
          <p:nvPr/>
        </p:nvSpPr>
        <p:spPr>
          <a:xfrm>
            <a:off x="3291475" y="4238899"/>
            <a:ext cx="589200" cy="190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4" name="Google Shape;3074;p75"/>
          <p:cNvSpPr txBox="1"/>
          <p:nvPr/>
        </p:nvSpPr>
        <p:spPr>
          <a:xfrm>
            <a:off x="4469775" y="3262300"/>
            <a:ext cx="275940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Que no se </a:t>
            </a:r>
            <a:r>
              <a:rPr lang="en" sz="2400">
                <a:solidFill>
                  <a:srgbClr val="FF98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acumulen</a:t>
            </a:r>
            <a:r>
              <a:rPr lang="en" sz="24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.</a:t>
            </a:r>
            <a:endParaRPr/>
          </a:p>
        </p:txBody>
      </p:sp>
      <p:sp>
        <p:nvSpPr>
          <p:cNvPr id="3075" name="Google Shape;3075;p75"/>
          <p:cNvSpPr txBox="1"/>
          <p:nvPr/>
        </p:nvSpPr>
        <p:spPr>
          <a:xfrm>
            <a:off x="4469775" y="4053975"/>
            <a:ext cx="275940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Que no se </a:t>
            </a:r>
            <a:r>
              <a:rPr lang="en" sz="2400">
                <a:solidFill>
                  <a:srgbClr val="FF98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propaguen</a:t>
            </a:r>
            <a:r>
              <a:rPr lang="en"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.</a:t>
            </a:r>
            <a:endParaRPr/>
          </a:p>
        </p:txBody>
      </p:sp>
      <p:sp>
        <p:nvSpPr>
          <p:cNvPr id="3076" name="Google Shape;3076;p75"/>
          <p:cNvSpPr txBox="1"/>
          <p:nvPr/>
        </p:nvSpPr>
        <p:spPr>
          <a:xfrm>
            <a:off x="1324513" y="4724200"/>
            <a:ext cx="4552500" cy="3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Triple Module Redundancy Design Techniques for Virtex FPGAs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grpSp>
        <p:nvGrpSpPr>
          <p:cNvPr id="3077" name="Google Shape;3077;p75"/>
          <p:cNvGrpSpPr/>
          <p:nvPr/>
        </p:nvGrpSpPr>
        <p:grpSpPr>
          <a:xfrm>
            <a:off x="1009930" y="4774460"/>
            <a:ext cx="314590" cy="269367"/>
            <a:chOff x="1934025" y="1001650"/>
            <a:chExt cx="415300" cy="355600"/>
          </a:xfrm>
        </p:grpSpPr>
        <p:sp>
          <p:nvSpPr>
            <p:cNvPr id="3078" name="Google Shape;3078;p75"/>
            <p:cNvSpPr/>
            <p:nvPr/>
          </p:nvSpPr>
          <p:spPr>
            <a:xfrm>
              <a:off x="1934025" y="1303650"/>
              <a:ext cx="207650" cy="53600"/>
            </a:xfrm>
            <a:custGeom>
              <a:avLst/>
              <a:gdLst/>
              <a:ahLst/>
              <a:cxnLst/>
              <a:rect l="l" t="t" r="r" b="b"/>
              <a:pathLst>
                <a:path w="8306" h="2144" fill="none" extrusionOk="0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33"/>
                  </a:lnTo>
                  <a:lnTo>
                    <a:pt x="74" y="755"/>
                  </a:lnTo>
                  <a:lnTo>
                    <a:pt x="147" y="853"/>
                  </a:lnTo>
                  <a:lnTo>
                    <a:pt x="245" y="950"/>
                  </a:lnTo>
                  <a:lnTo>
                    <a:pt x="245" y="950"/>
                  </a:lnTo>
                  <a:lnTo>
                    <a:pt x="391" y="1023"/>
                  </a:lnTo>
                  <a:lnTo>
                    <a:pt x="561" y="1047"/>
                  </a:lnTo>
                  <a:lnTo>
                    <a:pt x="561" y="1047"/>
                  </a:lnTo>
                  <a:lnTo>
                    <a:pt x="732" y="1023"/>
                  </a:lnTo>
                  <a:lnTo>
                    <a:pt x="732" y="1023"/>
                  </a:lnTo>
                  <a:lnTo>
                    <a:pt x="1292" y="853"/>
                  </a:lnTo>
                  <a:lnTo>
                    <a:pt x="1657" y="780"/>
                  </a:lnTo>
                  <a:lnTo>
                    <a:pt x="2071" y="682"/>
                  </a:lnTo>
                  <a:lnTo>
                    <a:pt x="2534" y="609"/>
                  </a:lnTo>
                  <a:lnTo>
                    <a:pt x="3021" y="560"/>
                  </a:lnTo>
                  <a:lnTo>
                    <a:pt x="3581" y="512"/>
                  </a:lnTo>
                  <a:lnTo>
                    <a:pt x="4166" y="487"/>
                  </a:lnTo>
                  <a:lnTo>
                    <a:pt x="4166" y="487"/>
                  </a:lnTo>
                  <a:lnTo>
                    <a:pt x="4604" y="512"/>
                  </a:lnTo>
                  <a:lnTo>
                    <a:pt x="5018" y="536"/>
                  </a:lnTo>
                  <a:lnTo>
                    <a:pt x="5408" y="609"/>
                  </a:lnTo>
                  <a:lnTo>
                    <a:pt x="5773" y="682"/>
                  </a:lnTo>
                  <a:lnTo>
                    <a:pt x="6114" y="780"/>
                  </a:lnTo>
                  <a:lnTo>
                    <a:pt x="6431" y="877"/>
                  </a:lnTo>
                  <a:lnTo>
                    <a:pt x="6699" y="999"/>
                  </a:lnTo>
                  <a:lnTo>
                    <a:pt x="6966" y="1120"/>
                  </a:lnTo>
                  <a:lnTo>
                    <a:pt x="7186" y="1242"/>
                  </a:lnTo>
                  <a:lnTo>
                    <a:pt x="7405" y="1388"/>
                  </a:lnTo>
                  <a:lnTo>
                    <a:pt x="7770" y="1656"/>
                  </a:lnTo>
                  <a:lnTo>
                    <a:pt x="8062" y="1924"/>
                  </a:lnTo>
                  <a:lnTo>
                    <a:pt x="8306" y="214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9" name="Google Shape;3079;p75"/>
            <p:cNvSpPr/>
            <p:nvPr/>
          </p:nvSpPr>
          <p:spPr>
            <a:xfrm>
              <a:off x="2141650" y="1303650"/>
              <a:ext cx="207675" cy="53600"/>
            </a:xfrm>
            <a:custGeom>
              <a:avLst/>
              <a:gdLst/>
              <a:ahLst/>
              <a:cxnLst/>
              <a:rect l="l" t="t" r="r" b="b"/>
              <a:pathLst>
                <a:path w="8307" h="2144" fill="none" extrusionOk="0">
                  <a:moveTo>
                    <a:pt x="1" y="2143"/>
                  </a:moveTo>
                  <a:lnTo>
                    <a:pt x="1" y="2143"/>
                  </a:lnTo>
                  <a:lnTo>
                    <a:pt x="245" y="1924"/>
                  </a:lnTo>
                  <a:lnTo>
                    <a:pt x="537" y="1656"/>
                  </a:lnTo>
                  <a:lnTo>
                    <a:pt x="902" y="1388"/>
                  </a:lnTo>
                  <a:lnTo>
                    <a:pt x="1121" y="1242"/>
                  </a:lnTo>
                  <a:lnTo>
                    <a:pt x="1341" y="1120"/>
                  </a:lnTo>
                  <a:lnTo>
                    <a:pt x="1608" y="999"/>
                  </a:lnTo>
                  <a:lnTo>
                    <a:pt x="1876" y="877"/>
                  </a:lnTo>
                  <a:lnTo>
                    <a:pt x="2193" y="780"/>
                  </a:lnTo>
                  <a:lnTo>
                    <a:pt x="2534" y="682"/>
                  </a:lnTo>
                  <a:lnTo>
                    <a:pt x="2899" y="609"/>
                  </a:lnTo>
                  <a:lnTo>
                    <a:pt x="3289" y="536"/>
                  </a:lnTo>
                  <a:lnTo>
                    <a:pt x="3703" y="512"/>
                  </a:lnTo>
                  <a:lnTo>
                    <a:pt x="4141" y="487"/>
                  </a:lnTo>
                  <a:lnTo>
                    <a:pt x="4141" y="487"/>
                  </a:lnTo>
                  <a:lnTo>
                    <a:pt x="4726" y="512"/>
                  </a:lnTo>
                  <a:lnTo>
                    <a:pt x="5286" y="560"/>
                  </a:lnTo>
                  <a:lnTo>
                    <a:pt x="5773" y="609"/>
                  </a:lnTo>
                  <a:lnTo>
                    <a:pt x="6236" y="682"/>
                  </a:lnTo>
                  <a:lnTo>
                    <a:pt x="6650" y="780"/>
                  </a:lnTo>
                  <a:lnTo>
                    <a:pt x="7015" y="853"/>
                  </a:lnTo>
                  <a:lnTo>
                    <a:pt x="7575" y="1023"/>
                  </a:lnTo>
                  <a:lnTo>
                    <a:pt x="7575" y="1023"/>
                  </a:lnTo>
                  <a:lnTo>
                    <a:pt x="7746" y="1047"/>
                  </a:lnTo>
                  <a:lnTo>
                    <a:pt x="7746" y="1047"/>
                  </a:lnTo>
                  <a:lnTo>
                    <a:pt x="7916" y="1023"/>
                  </a:lnTo>
                  <a:lnTo>
                    <a:pt x="8062" y="950"/>
                  </a:lnTo>
                  <a:lnTo>
                    <a:pt x="8062" y="950"/>
                  </a:lnTo>
                  <a:lnTo>
                    <a:pt x="8160" y="853"/>
                  </a:lnTo>
                  <a:lnTo>
                    <a:pt x="8233" y="755"/>
                  </a:lnTo>
                  <a:lnTo>
                    <a:pt x="8282" y="633"/>
                  </a:lnTo>
                  <a:lnTo>
                    <a:pt x="8306" y="487"/>
                  </a:lnTo>
                  <a:lnTo>
                    <a:pt x="8306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0" name="Google Shape;3080;p75"/>
            <p:cNvSpPr/>
            <p:nvPr/>
          </p:nvSpPr>
          <p:spPr>
            <a:xfrm>
              <a:off x="1934025" y="1001650"/>
              <a:ext cx="207650" cy="331250"/>
            </a:xfrm>
            <a:custGeom>
              <a:avLst/>
              <a:gdLst/>
              <a:ahLst/>
              <a:cxnLst/>
              <a:rect l="l" t="t" r="r" b="b"/>
              <a:pathLst>
                <a:path w="8306" h="13250" fill="none" extrusionOk="0">
                  <a:moveTo>
                    <a:pt x="8306" y="2192"/>
                  </a:moveTo>
                  <a:lnTo>
                    <a:pt x="8306" y="13249"/>
                  </a:lnTo>
                  <a:lnTo>
                    <a:pt x="8306" y="13249"/>
                  </a:lnTo>
                  <a:lnTo>
                    <a:pt x="8062" y="13030"/>
                  </a:lnTo>
                  <a:lnTo>
                    <a:pt x="7770" y="12762"/>
                  </a:lnTo>
                  <a:lnTo>
                    <a:pt x="7405" y="12494"/>
                  </a:lnTo>
                  <a:lnTo>
                    <a:pt x="7186" y="12348"/>
                  </a:lnTo>
                  <a:lnTo>
                    <a:pt x="6966" y="12226"/>
                  </a:lnTo>
                  <a:lnTo>
                    <a:pt x="6699" y="12105"/>
                  </a:lnTo>
                  <a:lnTo>
                    <a:pt x="6431" y="11983"/>
                  </a:lnTo>
                  <a:lnTo>
                    <a:pt x="6114" y="11885"/>
                  </a:lnTo>
                  <a:lnTo>
                    <a:pt x="5773" y="11788"/>
                  </a:lnTo>
                  <a:lnTo>
                    <a:pt x="5408" y="11715"/>
                  </a:lnTo>
                  <a:lnTo>
                    <a:pt x="5018" y="11642"/>
                  </a:lnTo>
                  <a:lnTo>
                    <a:pt x="4604" y="11617"/>
                  </a:lnTo>
                  <a:lnTo>
                    <a:pt x="4166" y="11593"/>
                  </a:lnTo>
                  <a:lnTo>
                    <a:pt x="4166" y="11593"/>
                  </a:lnTo>
                  <a:lnTo>
                    <a:pt x="3581" y="11617"/>
                  </a:lnTo>
                  <a:lnTo>
                    <a:pt x="3021" y="11666"/>
                  </a:lnTo>
                  <a:lnTo>
                    <a:pt x="2534" y="11715"/>
                  </a:lnTo>
                  <a:lnTo>
                    <a:pt x="2071" y="11788"/>
                  </a:lnTo>
                  <a:lnTo>
                    <a:pt x="1657" y="11885"/>
                  </a:lnTo>
                  <a:lnTo>
                    <a:pt x="1292" y="11958"/>
                  </a:lnTo>
                  <a:lnTo>
                    <a:pt x="732" y="12129"/>
                  </a:lnTo>
                  <a:lnTo>
                    <a:pt x="732" y="12129"/>
                  </a:lnTo>
                  <a:lnTo>
                    <a:pt x="561" y="12153"/>
                  </a:lnTo>
                  <a:lnTo>
                    <a:pt x="561" y="12153"/>
                  </a:lnTo>
                  <a:lnTo>
                    <a:pt x="391" y="12129"/>
                  </a:lnTo>
                  <a:lnTo>
                    <a:pt x="245" y="12056"/>
                  </a:lnTo>
                  <a:lnTo>
                    <a:pt x="245" y="12056"/>
                  </a:lnTo>
                  <a:lnTo>
                    <a:pt x="147" y="11958"/>
                  </a:lnTo>
                  <a:lnTo>
                    <a:pt x="74" y="11861"/>
                  </a:lnTo>
                  <a:lnTo>
                    <a:pt x="25" y="11739"/>
                  </a:lnTo>
                  <a:lnTo>
                    <a:pt x="1" y="11593"/>
                  </a:lnTo>
                  <a:lnTo>
                    <a:pt x="1" y="1656"/>
                  </a:lnTo>
                  <a:lnTo>
                    <a:pt x="1" y="1656"/>
                  </a:lnTo>
                  <a:lnTo>
                    <a:pt x="25" y="1534"/>
                  </a:lnTo>
                  <a:lnTo>
                    <a:pt x="50" y="1437"/>
                  </a:lnTo>
                  <a:lnTo>
                    <a:pt x="123" y="1315"/>
                  </a:lnTo>
                  <a:lnTo>
                    <a:pt x="196" y="1242"/>
                  </a:lnTo>
                  <a:lnTo>
                    <a:pt x="196" y="1242"/>
                  </a:lnTo>
                  <a:lnTo>
                    <a:pt x="342" y="1120"/>
                  </a:lnTo>
                  <a:lnTo>
                    <a:pt x="512" y="974"/>
                  </a:lnTo>
                  <a:lnTo>
                    <a:pt x="926" y="755"/>
                  </a:lnTo>
                  <a:lnTo>
                    <a:pt x="1389" y="536"/>
                  </a:lnTo>
                  <a:lnTo>
                    <a:pt x="1901" y="341"/>
                  </a:lnTo>
                  <a:lnTo>
                    <a:pt x="2461" y="195"/>
                  </a:lnTo>
                  <a:lnTo>
                    <a:pt x="3021" y="73"/>
                  </a:lnTo>
                  <a:lnTo>
                    <a:pt x="3581" y="24"/>
                  </a:lnTo>
                  <a:lnTo>
                    <a:pt x="4166" y="0"/>
                  </a:lnTo>
                  <a:lnTo>
                    <a:pt x="4166" y="0"/>
                  </a:lnTo>
                  <a:lnTo>
                    <a:pt x="4531" y="0"/>
                  </a:lnTo>
                  <a:lnTo>
                    <a:pt x="4872" y="49"/>
                  </a:lnTo>
                  <a:lnTo>
                    <a:pt x="5213" y="98"/>
                  </a:lnTo>
                  <a:lnTo>
                    <a:pt x="5530" y="171"/>
                  </a:lnTo>
                  <a:lnTo>
                    <a:pt x="5822" y="268"/>
                  </a:lnTo>
                  <a:lnTo>
                    <a:pt x="6114" y="365"/>
                  </a:lnTo>
                  <a:lnTo>
                    <a:pt x="6358" y="487"/>
                  </a:lnTo>
                  <a:lnTo>
                    <a:pt x="6626" y="609"/>
                  </a:lnTo>
                  <a:lnTo>
                    <a:pt x="7064" y="901"/>
                  </a:lnTo>
                  <a:lnTo>
                    <a:pt x="7429" y="1169"/>
                  </a:lnTo>
                  <a:lnTo>
                    <a:pt x="7746" y="1437"/>
                  </a:lnTo>
                  <a:lnTo>
                    <a:pt x="8014" y="1681"/>
                  </a:lnTo>
                  <a:lnTo>
                    <a:pt x="8014" y="1681"/>
                  </a:lnTo>
                  <a:lnTo>
                    <a:pt x="8136" y="1802"/>
                  </a:lnTo>
                  <a:lnTo>
                    <a:pt x="8136" y="1802"/>
                  </a:lnTo>
                  <a:lnTo>
                    <a:pt x="8209" y="1875"/>
                  </a:lnTo>
                  <a:lnTo>
                    <a:pt x="8257" y="1973"/>
                  </a:lnTo>
                  <a:lnTo>
                    <a:pt x="8306" y="2095"/>
                  </a:lnTo>
                  <a:lnTo>
                    <a:pt x="8306" y="2192"/>
                  </a:lnTo>
                  <a:lnTo>
                    <a:pt x="8306" y="2192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1" name="Google Shape;3081;p75"/>
            <p:cNvSpPr/>
            <p:nvPr/>
          </p:nvSpPr>
          <p:spPr>
            <a:xfrm>
              <a:off x="2141650" y="1001650"/>
              <a:ext cx="207675" cy="331250"/>
            </a:xfrm>
            <a:custGeom>
              <a:avLst/>
              <a:gdLst/>
              <a:ahLst/>
              <a:cxnLst/>
              <a:rect l="l" t="t" r="r" b="b"/>
              <a:pathLst>
                <a:path w="8307" h="13250" fill="none" extrusionOk="0">
                  <a:moveTo>
                    <a:pt x="1" y="2192"/>
                  </a:moveTo>
                  <a:lnTo>
                    <a:pt x="1" y="13249"/>
                  </a:lnTo>
                  <a:lnTo>
                    <a:pt x="1" y="13249"/>
                  </a:lnTo>
                  <a:lnTo>
                    <a:pt x="245" y="13030"/>
                  </a:lnTo>
                  <a:lnTo>
                    <a:pt x="537" y="12762"/>
                  </a:lnTo>
                  <a:lnTo>
                    <a:pt x="902" y="12494"/>
                  </a:lnTo>
                  <a:lnTo>
                    <a:pt x="1121" y="12348"/>
                  </a:lnTo>
                  <a:lnTo>
                    <a:pt x="1341" y="12226"/>
                  </a:lnTo>
                  <a:lnTo>
                    <a:pt x="1608" y="12105"/>
                  </a:lnTo>
                  <a:lnTo>
                    <a:pt x="1876" y="11983"/>
                  </a:lnTo>
                  <a:lnTo>
                    <a:pt x="2193" y="11885"/>
                  </a:lnTo>
                  <a:lnTo>
                    <a:pt x="2534" y="11788"/>
                  </a:lnTo>
                  <a:lnTo>
                    <a:pt x="2899" y="11715"/>
                  </a:lnTo>
                  <a:lnTo>
                    <a:pt x="3289" y="11642"/>
                  </a:lnTo>
                  <a:lnTo>
                    <a:pt x="3703" y="11617"/>
                  </a:lnTo>
                  <a:lnTo>
                    <a:pt x="4141" y="11593"/>
                  </a:lnTo>
                  <a:lnTo>
                    <a:pt x="4141" y="11593"/>
                  </a:lnTo>
                  <a:lnTo>
                    <a:pt x="4726" y="11617"/>
                  </a:lnTo>
                  <a:lnTo>
                    <a:pt x="5286" y="11666"/>
                  </a:lnTo>
                  <a:lnTo>
                    <a:pt x="5773" y="11715"/>
                  </a:lnTo>
                  <a:lnTo>
                    <a:pt x="6236" y="11788"/>
                  </a:lnTo>
                  <a:lnTo>
                    <a:pt x="6650" y="11885"/>
                  </a:lnTo>
                  <a:lnTo>
                    <a:pt x="7015" y="11958"/>
                  </a:lnTo>
                  <a:lnTo>
                    <a:pt x="7575" y="12129"/>
                  </a:lnTo>
                  <a:lnTo>
                    <a:pt x="7575" y="12129"/>
                  </a:lnTo>
                  <a:lnTo>
                    <a:pt x="7746" y="12153"/>
                  </a:lnTo>
                  <a:lnTo>
                    <a:pt x="7746" y="12153"/>
                  </a:lnTo>
                  <a:lnTo>
                    <a:pt x="7916" y="12129"/>
                  </a:lnTo>
                  <a:lnTo>
                    <a:pt x="8062" y="12056"/>
                  </a:lnTo>
                  <a:lnTo>
                    <a:pt x="8062" y="12056"/>
                  </a:lnTo>
                  <a:lnTo>
                    <a:pt x="8160" y="11958"/>
                  </a:lnTo>
                  <a:lnTo>
                    <a:pt x="8233" y="11861"/>
                  </a:lnTo>
                  <a:lnTo>
                    <a:pt x="8282" y="11739"/>
                  </a:lnTo>
                  <a:lnTo>
                    <a:pt x="8306" y="11593"/>
                  </a:lnTo>
                  <a:lnTo>
                    <a:pt x="8306" y="1656"/>
                  </a:lnTo>
                  <a:lnTo>
                    <a:pt x="8306" y="1656"/>
                  </a:lnTo>
                  <a:lnTo>
                    <a:pt x="8282" y="1534"/>
                  </a:lnTo>
                  <a:lnTo>
                    <a:pt x="8257" y="1437"/>
                  </a:lnTo>
                  <a:lnTo>
                    <a:pt x="8184" y="1315"/>
                  </a:lnTo>
                  <a:lnTo>
                    <a:pt x="8111" y="1242"/>
                  </a:lnTo>
                  <a:lnTo>
                    <a:pt x="8111" y="1242"/>
                  </a:lnTo>
                  <a:lnTo>
                    <a:pt x="7965" y="1120"/>
                  </a:lnTo>
                  <a:lnTo>
                    <a:pt x="7795" y="974"/>
                  </a:lnTo>
                  <a:lnTo>
                    <a:pt x="7381" y="755"/>
                  </a:lnTo>
                  <a:lnTo>
                    <a:pt x="6918" y="536"/>
                  </a:lnTo>
                  <a:lnTo>
                    <a:pt x="6406" y="341"/>
                  </a:lnTo>
                  <a:lnTo>
                    <a:pt x="5846" y="195"/>
                  </a:lnTo>
                  <a:lnTo>
                    <a:pt x="5286" y="73"/>
                  </a:lnTo>
                  <a:lnTo>
                    <a:pt x="4726" y="24"/>
                  </a:lnTo>
                  <a:lnTo>
                    <a:pt x="4141" y="0"/>
                  </a:lnTo>
                  <a:lnTo>
                    <a:pt x="4141" y="0"/>
                  </a:lnTo>
                  <a:lnTo>
                    <a:pt x="3776" y="0"/>
                  </a:lnTo>
                  <a:lnTo>
                    <a:pt x="3435" y="49"/>
                  </a:lnTo>
                  <a:lnTo>
                    <a:pt x="3094" y="98"/>
                  </a:lnTo>
                  <a:lnTo>
                    <a:pt x="2777" y="171"/>
                  </a:lnTo>
                  <a:lnTo>
                    <a:pt x="2485" y="268"/>
                  </a:lnTo>
                  <a:lnTo>
                    <a:pt x="2193" y="365"/>
                  </a:lnTo>
                  <a:lnTo>
                    <a:pt x="1949" y="487"/>
                  </a:lnTo>
                  <a:lnTo>
                    <a:pt x="1681" y="609"/>
                  </a:lnTo>
                  <a:lnTo>
                    <a:pt x="1243" y="901"/>
                  </a:lnTo>
                  <a:lnTo>
                    <a:pt x="878" y="1169"/>
                  </a:lnTo>
                  <a:lnTo>
                    <a:pt x="561" y="1437"/>
                  </a:lnTo>
                  <a:lnTo>
                    <a:pt x="293" y="1681"/>
                  </a:lnTo>
                  <a:lnTo>
                    <a:pt x="293" y="1681"/>
                  </a:lnTo>
                  <a:lnTo>
                    <a:pt x="171" y="1802"/>
                  </a:lnTo>
                  <a:lnTo>
                    <a:pt x="171" y="1802"/>
                  </a:lnTo>
                  <a:lnTo>
                    <a:pt x="98" y="1875"/>
                  </a:lnTo>
                  <a:lnTo>
                    <a:pt x="50" y="1973"/>
                  </a:lnTo>
                  <a:lnTo>
                    <a:pt x="1" y="2095"/>
                  </a:lnTo>
                  <a:lnTo>
                    <a:pt x="1" y="2192"/>
                  </a:lnTo>
                  <a:lnTo>
                    <a:pt x="1" y="2192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23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389" name="Google Shape;389;p23"/>
          <p:cNvSpPr txBox="1">
            <a:spLocks noGrp="1"/>
          </p:cNvSpPr>
          <p:nvPr>
            <p:ph type="title" idx="4294967295"/>
          </p:nvPr>
        </p:nvSpPr>
        <p:spPr>
          <a:xfrm>
            <a:off x="-57150" y="0"/>
            <a:ext cx="2209800" cy="70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CNEA</a:t>
            </a:r>
            <a:endParaRPr/>
          </a:p>
        </p:txBody>
      </p:sp>
      <p:sp>
        <p:nvSpPr>
          <p:cNvPr id="390" name="Google Shape;390;p23"/>
          <p:cNvSpPr txBox="1">
            <a:spLocks noGrp="1"/>
          </p:cNvSpPr>
          <p:nvPr>
            <p:ph type="body" idx="4294967295"/>
          </p:nvPr>
        </p:nvSpPr>
        <p:spPr>
          <a:xfrm>
            <a:off x="3965100" y="0"/>
            <a:ext cx="5178900" cy="169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Roboto Condensed"/>
              <a:buChar char="▰"/>
            </a:pPr>
            <a:r>
              <a:rPr lang="en" sz="2000" b="1">
                <a:latin typeface="Roboto Condensed"/>
                <a:ea typeface="Roboto Condensed"/>
                <a:cs typeface="Roboto Condensed"/>
                <a:sym typeface="Roboto Condensed"/>
              </a:rPr>
              <a:t>Experiencia desarrollando sistemas críticos.</a:t>
            </a:r>
            <a:endParaRPr sz="2000" b="1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Roboto Condensed"/>
              <a:buChar char="▰"/>
            </a:pPr>
            <a:r>
              <a:rPr lang="en" sz="2000" b="1">
                <a:latin typeface="Roboto Condensed"/>
                <a:ea typeface="Roboto Condensed"/>
                <a:cs typeface="Roboto Condensed"/>
                <a:sym typeface="Roboto Condensed"/>
              </a:rPr>
              <a:t>Actualmente colaborando con GICSAFe.</a:t>
            </a:r>
            <a:endParaRPr sz="2000" u="sng"/>
          </a:p>
        </p:txBody>
      </p:sp>
      <p:pic>
        <p:nvPicPr>
          <p:cNvPr id="391" name="Google Shape;391;p23"/>
          <p:cNvPicPr preferRelativeResize="0"/>
          <p:nvPr/>
        </p:nvPicPr>
        <p:blipFill rotWithShape="1">
          <a:blip r:embed="rId3">
            <a:alphaModFix/>
          </a:blip>
          <a:srcRect r="8382" b="26324"/>
          <a:stretch/>
        </p:blipFill>
        <p:spPr>
          <a:xfrm>
            <a:off x="247650" y="965200"/>
            <a:ext cx="1926794" cy="1866825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p23"/>
          <p:cNvSpPr txBox="1"/>
          <p:nvPr/>
        </p:nvSpPr>
        <p:spPr>
          <a:xfrm>
            <a:off x="126000" y="2781475"/>
            <a:ext cx="2048700" cy="89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Roboto Condensed"/>
                <a:ea typeface="Roboto Condensed"/>
                <a:cs typeface="Roboto Condensed"/>
                <a:sym typeface="Roboto Condensed"/>
              </a:rPr>
              <a:t>Comisión Nacional de Energía Atómica</a:t>
            </a:r>
            <a:endParaRPr sz="1800"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393" name="Google Shape;393;p23"/>
          <p:cNvPicPr preferRelativeResize="0"/>
          <p:nvPr/>
        </p:nvPicPr>
        <p:blipFill rotWithShape="1">
          <a:blip r:embed="rId4">
            <a:alphaModFix/>
          </a:blip>
          <a:srcRect b="14251"/>
          <a:stretch/>
        </p:blipFill>
        <p:spPr>
          <a:xfrm>
            <a:off x="2174450" y="282200"/>
            <a:ext cx="1855974" cy="4410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25124" y="1811475"/>
            <a:ext cx="4645402" cy="2613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6" name="Google Shape;3086;p76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Throughput Logic</a:t>
            </a:r>
            <a:endParaRPr/>
          </a:p>
        </p:txBody>
      </p:sp>
      <p:sp>
        <p:nvSpPr>
          <p:cNvPr id="3087" name="Google Shape;3087;p76"/>
          <p:cNvSpPr txBox="1">
            <a:spLocks noGrp="1"/>
          </p:cNvSpPr>
          <p:nvPr>
            <p:ph type="sldNum" idx="12"/>
          </p:nvPr>
        </p:nvSpPr>
        <p:spPr>
          <a:xfrm>
            <a:off x="7653975" y="46953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90</a:t>
            </a:fld>
            <a:endParaRPr/>
          </a:p>
        </p:txBody>
      </p:sp>
      <p:grpSp>
        <p:nvGrpSpPr>
          <p:cNvPr id="3088" name="Google Shape;3088;p76"/>
          <p:cNvGrpSpPr/>
          <p:nvPr/>
        </p:nvGrpSpPr>
        <p:grpSpPr>
          <a:xfrm>
            <a:off x="307844" y="634299"/>
            <a:ext cx="318264" cy="282756"/>
            <a:chOff x="5292575" y="3681900"/>
            <a:chExt cx="420150" cy="373275"/>
          </a:xfrm>
        </p:grpSpPr>
        <p:sp>
          <p:nvSpPr>
            <p:cNvPr id="3089" name="Google Shape;3089;p76"/>
            <p:cNvSpPr/>
            <p:nvPr/>
          </p:nvSpPr>
          <p:spPr>
            <a:xfrm>
              <a:off x="5292575" y="3706875"/>
              <a:ext cx="420150" cy="266700"/>
            </a:xfrm>
            <a:custGeom>
              <a:avLst/>
              <a:gdLst/>
              <a:ahLst/>
              <a:cxnLst/>
              <a:rect l="l" t="t" r="r" b="b"/>
              <a:pathLst>
                <a:path w="16806" h="10668" fill="none" extrusionOk="0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0" name="Google Shape;3090;p76"/>
            <p:cNvSpPr/>
            <p:nvPr/>
          </p:nvSpPr>
          <p:spPr>
            <a:xfrm>
              <a:off x="5490475" y="3681900"/>
              <a:ext cx="24375" cy="25000"/>
            </a:xfrm>
            <a:custGeom>
              <a:avLst/>
              <a:gdLst/>
              <a:ahLst/>
              <a:cxnLst/>
              <a:rect l="l" t="t" r="r" b="b"/>
              <a:pathLst>
                <a:path w="975" h="1000" fill="none" extrusionOk="0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1" name="Google Shape;3091;p76"/>
            <p:cNvSpPr/>
            <p:nvPr/>
          </p:nvSpPr>
          <p:spPr>
            <a:xfrm>
              <a:off x="5358350" y="3973550"/>
              <a:ext cx="60900" cy="81625"/>
            </a:xfrm>
            <a:custGeom>
              <a:avLst/>
              <a:gdLst/>
              <a:ahLst/>
              <a:cxnLst/>
              <a:rect l="l" t="t" r="r" b="b"/>
              <a:pathLst>
                <a:path w="2436" h="3265" fill="none" extrusionOk="0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2" name="Google Shape;3092;p76"/>
            <p:cNvSpPr/>
            <p:nvPr/>
          </p:nvSpPr>
          <p:spPr>
            <a:xfrm>
              <a:off x="5586050" y="3973550"/>
              <a:ext cx="60925" cy="81625"/>
            </a:xfrm>
            <a:custGeom>
              <a:avLst/>
              <a:gdLst/>
              <a:ahLst/>
              <a:cxnLst/>
              <a:rect l="l" t="t" r="r" b="b"/>
              <a:pathLst>
                <a:path w="2437" h="3265" fill="none" extrusionOk="0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3" name="Google Shape;3093;p76"/>
            <p:cNvSpPr/>
            <p:nvPr/>
          </p:nvSpPr>
          <p:spPr>
            <a:xfrm>
              <a:off x="5316925" y="3731225"/>
              <a:ext cx="371450" cy="218000"/>
            </a:xfrm>
            <a:custGeom>
              <a:avLst/>
              <a:gdLst/>
              <a:ahLst/>
              <a:cxnLst/>
              <a:rect l="l" t="t" r="r" b="b"/>
              <a:pathLst>
                <a:path w="14858" h="8720" fill="none" extrusionOk="0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4" name="Google Shape;3094;p76"/>
            <p:cNvSpPr/>
            <p:nvPr/>
          </p:nvSpPr>
          <p:spPr>
            <a:xfrm>
              <a:off x="5380250" y="3784800"/>
              <a:ext cx="230200" cy="115725"/>
            </a:xfrm>
            <a:custGeom>
              <a:avLst/>
              <a:gdLst/>
              <a:ahLst/>
              <a:cxnLst/>
              <a:rect l="l" t="t" r="r" b="b"/>
              <a:pathLst>
                <a:path w="9208" h="4629" fill="none" extrusionOk="0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5" name="Google Shape;3095;p76"/>
            <p:cNvSpPr/>
            <p:nvPr/>
          </p:nvSpPr>
          <p:spPr>
            <a:xfrm>
              <a:off x="5547700" y="3779925"/>
              <a:ext cx="68825" cy="68825"/>
            </a:xfrm>
            <a:custGeom>
              <a:avLst/>
              <a:gdLst/>
              <a:ahLst/>
              <a:cxnLst/>
              <a:rect l="l" t="t" r="r" b="b"/>
              <a:pathLst>
                <a:path w="2753" h="2753" fill="none" extrusionOk="0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96" name="Google Shape;3096;p76"/>
          <p:cNvSpPr txBox="1"/>
          <p:nvPr/>
        </p:nvSpPr>
        <p:spPr>
          <a:xfrm>
            <a:off x="61075" y="1552075"/>
            <a:ext cx="8837100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Condensed"/>
                <a:ea typeface="Roboto Condensed"/>
                <a:cs typeface="Roboto Condensed"/>
                <a:sym typeface="Roboto Condensed"/>
              </a:rPr>
              <a:t>Módulos donde entrada y salida se encuentran conectadas </a:t>
            </a:r>
            <a:r>
              <a:rPr lang="en" sz="240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sin lazos</a:t>
            </a:r>
            <a:endParaRPr sz="2400">
              <a:solidFill>
                <a:srgbClr val="FF98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097" name="Google Shape;3097;p76"/>
          <p:cNvSpPr/>
          <p:nvPr/>
        </p:nvSpPr>
        <p:spPr>
          <a:xfrm rot="5400000">
            <a:off x="4290625" y="2231954"/>
            <a:ext cx="378000" cy="190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8" name="Google Shape;3098;p76"/>
          <p:cNvSpPr txBox="1"/>
          <p:nvPr/>
        </p:nvSpPr>
        <p:spPr>
          <a:xfrm>
            <a:off x="2150575" y="2516038"/>
            <a:ext cx="4658100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Condensed"/>
                <a:ea typeface="Roboto Condensed"/>
                <a:cs typeface="Roboto Condensed"/>
                <a:sym typeface="Roboto Condensed"/>
              </a:rPr>
              <a:t>No dependen de </a:t>
            </a:r>
            <a:r>
              <a:rPr lang="en" sz="240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estados anteriores</a:t>
            </a:r>
            <a:r>
              <a:rPr lang="en" sz="2400">
                <a:latin typeface="Roboto Condensed"/>
                <a:ea typeface="Roboto Condensed"/>
                <a:cs typeface="Roboto Condensed"/>
                <a:sym typeface="Roboto Condensed"/>
              </a:rPr>
              <a:t>.</a:t>
            </a:r>
            <a:endParaRPr sz="2400">
              <a:solidFill>
                <a:srgbClr val="FF98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099" name="Google Shape;3099;p76"/>
          <p:cNvSpPr/>
          <p:nvPr/>
        </p:nvSpPr>
        <p:spPr>
          <a:xfrm>
            <a:off x="4073874" y="3495325"/>
            <a:ext cx="788100" cy="766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0" name="Google Shape;3100;p76"/>
          <p:cNvSpPr/>
          <p:nvPr/>
        </p:nvSpPr>
        <p:spPr>
          <a:xfrm>
            <a:off x="3387550" y="3687395"/>
            <a:ext cx="686400" cy="360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1" name="Google Shape;3101;p76"/>
          <p:cNvSpPr/>
          <p:nvPr/>
        </p:nvSpPr>
        <p:spPr>
          <a:xfrm>
            <a:off x="4885301" y="3687395"/>
            <a:ext cx="686400" cy="360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2" name="Google Shape;3102;p76"/>
          <p:cNvSpPr/>
          <p:nvPr/>
        </p:nvSpPr>
        <p:spPr>
          <a:xfrm>
            <a:off x="4351675" y="4077925"/>
            <a:ext cx="255900" cy="183600"/>
          </a:xfrm>
          <a:prstGeom prst="triangle">
            <a:avLst>
              <a:gd name="adj" fmla="val 50000"/>
            </a:avLst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3" name="Google Shape;3103;p76"/>
          <p:cNvSpPr txBox="1"/>
          <p:nvPr/>
        </p:nvSpPr>
        <p:spPr>
          <a:xfrm>
            <a:off x="2953350" y="4648350"/>
            <a:ext cx="3237300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Condensed"/>
                <a:ea typeface="Roboto Condensed"/>
                <a:cs typeface="Roboto Condensed"/>
                <a:sym typeface="Roboto Condensed"/>
              </a:rPr>
              <a:t>Por ejemplo : Sumadores</a:t>
            </a:r>
            <a:endParaRPr sz="2400">
              <a:solidFill>
                <a:srgbClr val="FF98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8" name="Google Shape;3108;p77"/>
          <p:cNvSpPr txBox="1">
            <a:spLocks noGrp="1"/>
          </p:cNvSpPr>
          <p:nvPr>
            <p:ph type="sldNum" idx="12"/>
          </p:nvPr>
        </p:nvSpPr>
        <p:spPr>
          <a:xfrm>
            <a:off x="7653975" y="46953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91</a:t>
            </a:fld>
            <a:endParaRPr/>
          </a:p>
        </p:txBody>
      </p:sp>
      <p:grpSp>
        <p:nvGrpSpPr>
          <p:cNvPr id="3109" name="Google Shape;3109;p77"/>
          <p:cNvGrpSpPr/>
          <p:nvPr/>
        </p:nvGrpSpPr>
        <p:grpSpPr>
          <a:xfrm>
            <a:off x="307844" y="634299"/>
            <a:ext cx="318264" cy="282756"/>
            <a:chOff x="5292575" y="3681900"/>
            <a:chExt cx="420150" cy="373275"/>
          </a:xfrm>
        </p:grpSpPr>
        <p:sp>
          <p:nvSpPr>
            <p:cNvPr id="3110" name="Google Shape;3110;p77"/>
            <p:cNvSpPr/>
            <p:nvPr/>
          </p:nvSpPr>
          <p:spPr>
            <a:xfrm>
              <a:off x="5292575" y="3706875"/>
              <a:ext cx="420150" cy="266700"/>
            </a:xfrm>
            <a:custGeom>
              <a:avLst/>
              <a:gdLst/>
              <a:ahLst/>
              <a:cxnLst/>
              <a:rect l="l" t="t" r="r" b="b"/>
              <a:pathLst>
                <a:path w="16806" h="10668" fill="none" extrusionOk="0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1" name="Google Shape;3111;p77"/>
            <p:cNvSpPr/>
            <p:nvPr/>
          </p:nvSpPr>
          <p:spPr>
            <a:xfrm>
              <a:off x="5490475" y="3681900"/>
              <a:ext cx="24375" cy="25000"/>
            </a:xfrm>
            <a:custGeom>
              <a:avLst/>
              <a:gdLst/>
              <a:ahLst/>
              <a:cxnLst/>
              <a:rect l="l" t="t" r="r" b="b"/>
              <a:pathLst>
                <a:path w="975" h="1000" fill="none" extrusionOk="0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2" name="Google Shape;3112;p77"/>
            <p:cNvSpPr/>
            <p:nvPr/>
          </p:nvSpPr>
          <p:spPr>
            <a:xfrm>
              <a:off x="5358350" y="3973550"/>
              <a:ext cx="60900" cy="81625"/>
            </a:xfrm>
            <a:custGeom>
              <a:avLst/>
              <a:gdLst/>
              <a:ahLst/>
              <a:cxnLst/>
              <a:rect l="l" t="t" r="r" b="b"/>
              <a:pathLst>
                <a:path w="2436" h="3265" fill="none" extrusionOk="0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3" name="Google Shape;3113;p77"/>
            <p:cNvSpPr/>
            <p:nvPr/>
          </p:nvSpPr>
          <p:spPr>
            <a:xfrm>
              <a:off x="5586050" y="3973550"/>
              <a:ext cx="60925" cy="81625"/>
            </a:xfrm>
            <a:custGeom>
              <a:avLst/>
              <a:gdLst/>
              <a:ahLst/>
              <a:cxnLst/>
              <a:rect l="l" t="t" r="r" b="b"/>
              <a:pathLst>
                <a:path w="2437" h="3265" fill="none" extrusionOk="0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4" name="Google Shape;3114;p77"/>
            <p:cNvSpPr/>
            <p:nvPr/>
          </p:nvSpPr>
          <p:spPr>
            <a:xfrm>
              <a:off x="5316925" y="3731225"/>
              <a:ext cx="371450" cy="218000"/>
            </a:xfrm>
            <a:custGeom>
              <a:avLst/>
              <a:gdLst/>
              <a:ahLst/>
              <a:cxnLst/>
              <a:rect l="l" t="t" r="r" b="b"/>
              <a:pathLst>
                <a:path w="14858" h="8720" fill="none" extrusionOk="0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5" name="Google Shape;3115;p77"/>
            <p:cNvSpPr/>
            <p:nvPr/>
          </p:nvSpPr>
          <p:spPr>
            <a:xfrm>
              <a:off x="5380250" y="3784800"/>
              <a:ext cx="230200" cy="115725"/>
            </a:xfrm>
            <a:custGeom>
              <a:avLst/>
              <a:gdLst/>
              <a:ahLst/>
              <a:cxnLst/>
              <a:rect l="l" t="t" r="r" b="b"/>
              <a:pathLst>
                <a:path w="9208" h="4629" fill="none" extrusionOk="0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6" name="Google Shape;3116;p77"/>
            <p:cNvSpPr/>
            <p:nvPr/>
          </p:nvSpPr>
          <p:spPr>
            <a:xfrm>
              <a:off x="5547700" y="3779925"/>
              <a:ext cx="68825" cy="68825"/>
            </a:xfrm>
            <a:custGeom>
              <a:avLst/>
              <a:gdLst/>
              <a:ahLst/>
              <a:cxnLst/>
              <a:rect l="l" t="t" r="r" b="b"/>
              <a:pathLst>
                <a:path w="2753" h="2753" fill="none" extrusionOk="0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17" name="Google Shape;3117;p77"/>
          <p:cNvSpPr txBox="1"/>
          <p:nvPr/>
        </p:nvSpPr>
        <p:spPr>
          <a:xfrm>
            <a:off x="61075" y="1552075"/>
            <a:ext cx="8837100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Condensed"/>
                <a:ea typeface="Roboto Condensed"/>
                <a:cs typeface="Roboto Condensed"/>
                <a:sym typeface="Roboto Condensed"/>
              </a:rPr>
              <a:t>Módulos donde la salida depende de la entrada y el </a:t>
            </a:r>
            <a:r>
              <a:rPr lang="en" sz="240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estado anterior.</a:t>
            </a:r>
            <a:endParaRPr sz="2400">
              <a:solidFill>
                <a:srgbClr val="FF98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118" name="Google Shape;3118;p77"/>
          <p:cNvSpPr/>
          <p:nvPr/>
        </p:nvSpPr>
        <p:spPr>
          <a:xfrm rot="5400000">
            <a:off x="4290625" y="2231954"/>
            <a:ext cx="378000" cy="190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9" name="Google Shape;3119;p77"/>
          <p:cNvSpPr txBox="1"/>
          <p:nvPr/>
        </p:nvSpPr>
        <p:spPr>
          <a:xfrm>
            <a:off x="780025" y="2523700"/>
            <a:ext cx="7399200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Condensed"/>
                <a:ea typeface="Roboto Condensed"/>
                <a:cs typeface="Roboto Condensed"/>
                <a:sym typeface="Roboto Condensed"/>
              </a:rPr>
              <a:t>Si un estado es incorrecto, los próximos lo serán también</a:t>
            </a:r>
            <a:endParaRPr sz="2400">
              <a:solidFill>
                <a:srgbClr val="FF98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120" name="Google Shape;3120;p77"/>
          <p:cNvSpPr/>
          <p:nvPr/>
        </p:nvSpPr>
        <p:spPr>
          <a:xfrm>
            <a:off x="4073874" y="3495325"/>
            <a:ext cx="788100" cy="766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1" name="Google Shape;3121;p77"/>
          <p:cNvSpPr/>
          <p:nvPr/>
        </p:nvSpPr>
        <p:spPr>
          <a:xfrm>
            <a:off x="3100800" y="3978625"/>
            <a:ext cx="949800" cy="282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2" name="Google Shape;3122;p77"/>
          <p:cNvSpPr/>
          <p:nvPr/>
        </p:nvSpPr>
        <p:spPr>
          <a:xfrm>
            <a:off x="4885301" y="3687395"/>
            <a:ext cx="686400" cy="360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3" name="Google Shape;3123;p77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State-Machine Logic</a:t>
            </a:r>
            <a:endParaRPr/>
          </a:p>
        </p:txBody>
      </p:sp>
      <p:sp>
        <p:nvSpPr>
          <p:cNvPr id="3124" name="Google Shape;3124;p77"/>
          <p:cNvSpPr txBox="1"/>
          <p:nvPr/>
        </p:nvSpPr>
        <p:spPr>
          <a:xfrm>
            <a:off x="1829625" y="4648350"/>
            <a:ext cx="5180100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Condensed"/>
                <a:ea typeface="Roboto Condensed"/>
                <a:cs typeface="Roboto Condensed"/>
                <a:sym typeface="Roboto Condensed"/>
              </a:rPr>
              <a:t>Por ejemplo : Acumuladores, contadores</a:t>
            </a:r>
            <a:endParaRPr sz="2400">
              <a:solidFill>
                <a:srgbClr val="FF98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125" name="Google Shape;3125;p77"/>
          <p:cNvSpPr/>
          <p:nvPr/>
        </p:nvSpPr>
        <p:spPr>
          <a:xfrm>
            <a:off x="5053275" y="3259350"/>
            <a:ext cx="144300" cy="5364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6" name="Google Shape;3126;p77"/>
          <p:cNvSpPr/>
          <p:nvPr/>
        </p:nvSpPr>
        <p:spPr>
          <a:xfrm>
            <a:off x="3641775" y="3161557"/>
            <a:ext cx="1555800" cy="124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7" name="Google Shape;3127;p77"/>
          <p:cNvSpPr/>
          <p:nvPr/>
        </p:nvSpPr>
        <p:spPr>
          <a:xfrm>
            <a:off x="3641850" y="3645500"/>
            <a:ext cx="432000" cy="282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8" name="Google Shape;3128;p77"/>
          <p:cNvSpPr/>
          <p:nvPr/>
        </p:nvSpPr>
        <p:spPr>
          <a:xfrm>
            <a:off x="3497575" y="3161550"/>
            <a:ext cx="144300" cy="695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9" name="Google Shape;3129;p77"/>
          <p:cNvSpPr/>
          <p:nvPr/>
        </p:nvSpPr>
        <p:spPr>
          <a:xfrm>
            <a:off x="4351675" y="4077925"/>
            <a:ext cx="255900" cy="183600"/>
          </a:xfrm>
          <a:prstGeom prst="triangle">
            <a:avLst>
              <a:gd name="adj" fmla="val 50000"/>
            </a:avLst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4" name="Google Shape;3134;p78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Input/Output Logic</a:t>
            </a:r>
            <a:endParaRPr/>
          </a:p>
        </p:txBody>
      </p:sp>
      <p:sp>
        <p:nvSpPr>
          <p:cNvPr id="3135" name="Google Shape;3135;p78"/>
          <p:cNvSpPr txBox="1">
            <a:spLocks noGrp="1"/>
          </p:cNvSpPr>
          <p:nvPr>
            <p:ph type="sldNum" idx="12"/>
          </p:nvPr>
        </p:nvSpPr>
        <p:spPr>
          <a:xfrm>
            <a:off x="7653975" y="46953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92</a:t>
            </a:fld>
            <a:endParaRPr/>
          </a:p>
        </p:txBody>
      </p:sp>
      <p:grpSp>
        <p:nvGrpSpPr>
          <p:cNvPr id="3136" name="Google Shape;3136;p78"/>
          <p:cNvGrpSpPr/>
          <p:nvPr/>
        </p:nvGrpSpPr>
        <p:grpSpPr>
          <a:xfrm>
            <a:off x="307844" y="634299"/>
            <a:ext cx="318264" cy="282756"/>
            <a:chOff x="5292575" y="3681900"/>
            <a:chExt cx="420150" cy="373275"/>
          </a:xfrm>
        </p:grpSpPr>
        <p:sp>
          <p:nvSpPr>
            <p:cNvPr id="3137" name="Google Shape;3137;p78"/>
            <p:cNvSpPr/>
            <p:nvPr/>
          </p:nvSpPr>
          <p:spPr>
            <a:xfrm>
              <a:off x="5292575" y="3706875"/>
              <a:ext cx="420150" cy="266700"/>
            </a:xfrm>
            <a:custGeom>
              <a:avLst/>
              <a:gdLst/>
              <a:ahLst/>
              <a:cxnLst/>
              <a:rect l="l" t="t" r="r" b="b"/>
              <a:pathLst>
                <a:path w="16806" h="10668" fill="none" extrusionOk="0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8" name="Google Shape;3138;p78"/>
            <p:cNvSpPr/>
            <p:nvPr/>
          </p:nvSpPr>
          <p:spPr>
            <a:xfrm>
              <a:off x="5490475" y="3681900"/>
              <a:ext cx="24375" cy="25000"/>
            </a:xfrm>
            <a:custGeom>
              <a:avLst/>
              <a:gdLst/>
              <a:ahLst/>
              <a:cxnLst/>
              <a:rect l="l" t="t" r="r" b="b"/>
              <a:pathLst>
                <a:path w="975" h="1000" fill="none" extrusionOk="0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9" name="Google Shape;3139;p78"/>
            <p:cNvSpPr/>
            <p:nvPr/>
          </p:nvSpPr>
          <p:spPr>
            <a:xfrm>
              <a:off x="5358350" y="3973550"/>
              <a:ext cx="60900" cy="81625"/>
            </a:xfrm>
            <a:custGeom>
              <a:avLst/>
              <a:gdLst/>
              <a:ahLst/>
              <a:cxnLst/>
              <a:rect l="l" t="t" r="r" b="b"/>
              <a:pathLst>
                <a:path w="2436" h="3265" fill="none" extrusionOk="0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0" name="Google Shape;3140;p78"/>
            <p:cNvSpPr/>
            <p:nvPr/>
          </p:nvSpPr>
          <p:spPr>
            <a:xfrm>
              <a:off x="5586050" y="3973550"/>
              <a:ext cx="60925" cy="81625"/>
            </a:xfrm>
            <a:custGeom>
              <a:avLst/>
              <a:gdLst/>
              <a:ahLst/>
              <a:cxnLst/>
              <a:rect l="l" t="t" r="r" b="b"/>
              <a:pathLst>
                <a:path w="2437" h="3265" fill="none" extrusionOk="0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1" name="Google Shape;3141;p78"/>
            <p:cNvSpPr/>
            <p:nvPr/>
          </p:nvSpPr>
          <p:spPr>
            <a:xfrm>
              <a:off x="5316925" y="3731225"/>
              <a:ext cx="371450" cy="218000"/>
            </a:xfrm>
            <a:custGeom>
              <a:avLst/>
              <a:gdLst/>
              <a:ahLst/>
              <a:cxnLst/>
              <a:rect l="l" t="t" r="r" b="b"/>
              <a:pathLst>
                <a:path w="14858" h="8720" fill="none" extrusionOk="0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2" name="Google Shape;3142;p78"/>
            <p:cNvSpPr/>
            <p:nvPr/>
          </p:nvSpPr>
          <p:spPr>
            <a:xfrm>
              <a:off x="5380250" y="3784800"/>
              <a:ext cx="230200" cy="115725"/>
            </a:xfrm>
            <a:custGeom>
              <a:avLst/>
              <a:gdLst/>
              <a:ahLst/>
              <a:cxnLst/>
              <a:rect l="l" t="t" r="r" b="b"/>
              <a:pathLst>
                <a:path w="9208" h="4629" fill="none" extrusionOk="0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3" name="Google Shape;3143;p78"/>
            <p:cNvSpPr/>
            <p:nvPr/>
          </p:nvSpPr>
          <p:spPr>
            <a:xfrm>
              <a:off x="5547700" y="3779925"/>
              <a:ext cx="68825" cy="68825"/>
            </a:xfrm>
            <a:custGeom>
              <a:avLst/>
              <a:gdLst/>
              <a:ahLst/>
              <a:cxnLst/>
              <a:rect l="l" t="t" r="r" b="b"/>
              <a:pathLst>
                <a:path w="2753" h="2753" fill="none" extrusionOk="0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44" name="Google Shape;3144;p78"/>
          <p:cNvSpPr txBox="1"/>
          <p:nvPr/>
        </p:nvSpPr>
        <p:spPr>
          <a:xfrm>
            <a:off x="1101500" y="1987925"/>
            <a:ext cx="4799400" cy="4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Condensed"/>
                <a:ea typeface="Roboto Condensed"/>
                <a:cs typeface="Roboto Condensed"/>
                <a:sym typeface="Roboto Condensed"/>
              </a:rPr>
              <a:t>Entradas y salidas de la FPGA misma</a:t>
            </a:r>
            <a:endParaRPr sz="2400">
              <a:solidFill>
                <a:srgbClr val="FF98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145" name="Google Shape;3145;p78"/>
          <p:cNvSpPr/>
          <p:nvPr/>
        </p:nvSpPr>
        <p:spPr>
          <a:xfrm rot="5400000">
            <a:off x="3254475" y="2827092"/>
            <a:ext cx="378000" cy="190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6" name="Google Shape;3146;p78"/>
          <p:cNvSpPr txBox="1"/>
          <p:nvPr/>
        </p:nvSpPr>
        <p:spPr>
          <a:xfrm>
            <a:off x="1344650" y="3184700"/>
            <a:ext cx="4313100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Condensed"/>
                <a:ea typeface="Roboto Condensed"/>
                <a:cs typeface="Roboto Condensed"/>
                <a:sym typeface="Roboto Condensed"/>
              </a:rPr>
              <a:t>Finitas y sometidas a </a:t>
            </a:r>
            <a:r>
              <a:rPr lang="en" sz="240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ruido eléctrico </a:t>
            </a:r>
            <a:r>
              <a:rPr lang="en" sz="2400">
                <a:latin typeface="Roboto Condensed"/>
                <a:ea typeface="Roboto Condensed"/>
                <a:cs typeface="Roboto Condensed"/>
                <a:sym typeface="Roboto Condensed"/>
              </a:rPr>
              <a:t>y </a:t>
            </a:r>
            <a:r>
              <a:rPr lang="en" sz="240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radiación</a:t>
            </a:r>
            <a:r>
              <a:rPr lang="en" sz="2400">
                <a:latin typeface="Roboto Condensed"/>
                <a:ea typeface="Roboto Condensed"/>
                <a:cs typeface="Roboto Condensed"/>
                <a:sym typeface="Roboto Condensed"/>
              </a:rPr>
              <a:t>.</a:t>
            </a:r>
            <a:endParaRPr sz="24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grpSp>
        <p:nvGrpSpPr>
          <p:cNvPr id="3147" name="Google Shape;3147;p78"/>
          <p:cNvGrpSpPr/>
          <p:nvPr/>
        </p:nvGrpSpPr>
        <p:grpSpPr>
          <a:xfrm>
            <a:off x="6530475" y="1532350"/>
            <a:ext cx="2506025" cy="2779700"/>
            <a:chOff x="5785950" y="1889963"/>
            <a:chExt cx="2506025" cy="2779700"/>
          </a:xfrm>
        </p:grpSpPr>
        <p:sp>
          <p:nvSpPr>
            <p:cNvPr id="3148" name="Google Shape;3148;p78"/>
            <p:cNvSpPr/>
            <p:nvPr/>
          </p:nvSpPr>
          <p:spPr>
            <a:xfrm>
              <a:off x="6229950" y="2345275"/>
              <a:ext cx="296100" cy="258900"/>
            </a:xfrm>
            <a:prstGeom prst="rect">
              <a:avLst/>
            </a:prstGeom>
            <a:solidFill>
              <a:srgbClr val="FF9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9" name="Google Shape;3149;p78"/>
            <p:cNvSpPr/>
            <p:nvPr/>
          </p:nvSpPr>
          <p:spPr>
            <a:xfrm>
              <a:off x="6875100" y="2323825"/>
              <a:ext cx="296100" cy="258900"/>
            </a:xfrm>
            <a:prstGeom prst="rect">
              <a:avLst/>
            </a:prstGeom>
            <a:solidFill>
              <a:srgbClr val="FF9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150" name="Google Shape;3150;p78"/>
            <p:cNvCxnSpPr/>
            <p:nvPr/>
          </p:nvCxnSpPr>
          <p:spPr>
            <a:xfrm>
              <a:off x="6712450" y="2072200"/>
              <a:ext cx="14700" cy="2382900"/>
            </a:xfrm>
            <a:prstGeom prst="straightConnector1">
              <a:avLst/>
            </a:prstGeom>
            <a:noFill/>
            <a:ln w="9525" cap="flat" cmpd="sng">
              <a:solidFill>
                <a:srgbClr val="C27BA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51" name="Google Shape;3151;p78"/>
            <p:cNvCxnSpPr/>
            <p:nvPr/>
          </p:nvCxnSpPr>
          <p:spPr>
            <a:xfrm>
              <a:off x="6793775" y="2072200"/>
              <a:ext cx="14700" cy="2382900"/>
            </a:xfrm>
            <a:prstGeom prst="straightConnector1">
              <a:avLst/>
            </a:prstGeom>
            <a:noFill/>
            <a:ln w="9525" cap="flat" cmpd="sng">
              <a:solidFill>
                <a:srgbClr val="C27BA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52" name="Google Shape;3152;p78"/>
            <p:cNvCxnSpPr/>
            <p:nvPr/>
          </p:nvCxnSpPr>
          <p:spPr>
            <a:xfrm>
              <a:off x="6631125" y="2072200"/>
              <a:ext cx="14700" cy="2382900"/>
            </a:xfrm>
            <a:prstGeom prst="straightConnector1">
              <a:avLst/>
            </a:prstGeom>
            <a:noFill/>
            <a:ln w="9525" cap="flat" cmpd="sng">
              <a:solidFill>
                <a:srgbClr val="C27BA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153" name="Google Shape;3153;p78"/>
            <p:cNvSpPr/>
            <p:nvPr/>
          </p:nvSpPr>
          <p:spPr>
            <a:xfrm>
              <a:off x="7520250" y="2323825"/>
              <a:ext cx="296100" cy="258900"/>
            </a:xfrm>
            <a:prstGeom prst="rect">
              <a:avLst/>
            </a:prstGeom>
            <a:solidFill>
              <a:srgbClr val="FF9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154" name="Google Shape;3154;p78"/>
            <p:cNvCxnSpPr/>
            <p:nvPr/>
          </p:nvCxnSpPr>
          <p:spPr>
            <a:xfrm>
              <a:off x="7357600" y="2072200"/>
              <a:ext cx="14700" cy="2382900"/>
            </a:xfrm>
            <a:prstGeom prst="straightConnector1">
              <a:avLst/>
            </a:prstGeom>
            <a:noFill/>
            <a:ln w="9525" cap="flat" cmpd="sng">
              <a:solidFill>
                <a:srgbClr val="C27BA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55" name="Google Shape;3155;p78"/>
            <p:cNvCxnSpPr/>
            <p:nvPr/>
          </p:nvCxnSpPr>
          <p:spPr>
            <a:xfrm>
              <a:off x="7438925" y="2072200"/>
              <a:ext cx="14700" cy="2382900"/>
            </a:xfrm>
            <a:prstGeom prst="straightConnector1">
              <a:avLst/>
            </a:prstGeom>
            <a:noFill/>
            <a:ln w="9525" cap="flat" cmpd="sng">
              <a:solidFill>
                <a:srgbClr val="C27BA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56" name="Google Shape;3156;p78"/>
            <p:cNvCxnSpPr/>
            <p:nvPr/>
          </p:nvCxnSpPr>
          <p:spPr>
            <a:xfrm>
              <a:off x="7276275" y="2072200"/>
              <a:ext cx="14700" cy="2382900"/>
            </a:xfrm>
            <a:prstGeom prst="straightConnector1">
              <a:avLst/>
            </a:prstGeom>
            <a:noFill/>
            <a:ln w="9525" cap="flat" cmpd="sng">
              <a:solidFill>
                <a:srgbClr val="C27BA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157" name="Google Shape;3157;p78"/>
            <p:cNvSpPr/>
            <p:nvPr/>
          </p:nvSpPr>
          <p:spPr>
            <a:xfrm>
              <a:off x="6249175" y="3081075"/>
              <a:ext cx="296100" cy="258900"/>
            </a:xfrm>
            <a:prstGeom prst="rect">
              <a:avLst/>
            </a:prstGeom>
            <a:solidFill>
              <a:srgbClr val="FF9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8" name="Google Shape;3158;p78"/>
            <p:cNvSpPr/>
            <p:nvPr/>
          </p:nvSpPr>
          <p:spPr>
            <a:xfrm>
              <a:off x="6894325" y="3091313"/>
              <a:ext cx="296100" cy="258900"/>
            </a:xfrm>
            <a:prstGeom prst="rect">
              <a:avLst/>
            </a:prstGeom>
            <a:solidFill>
              <a:srgbClr val="FF9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9" name="Google Shape;3159;p78"/>
            <p:cNvSpPr/>
            <p:nvPr/>
          </p:nvSpPr>
          <p:spPr>
            <a:xfrm>
              <a:off x="7520250" y="3091313"/>
              <a:ext cx="296100" cy="258900"/>
            </a:xfrm>
            <a:prstGeom prst="rect">
              <a:avLst/>
            </a:prstGeom>
            <a:solidFill>
              <a:srgbClr val="FF9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160" name="Google Shape;3160;p78"/>
            <p:cNvCxnSpPr/>
            <p:nvPr/>
          </p:nvCxnSpPr>
          <p:spPr>
            <a:xfrm rot="-5400000">
              <a:off x="6996575" y="1730000"/>
              <a:ext cx="14700" cy="2203800"/>
            </a:xfrm>
            <a:prstGeom prst="straightConnector1">
              <a:avLst/>
            </a:prstGeom>
            <a:noFill/>
            <a:ln w="9525" cap="flat" cmpd="sng">
              <a:solidFill>
                <a:srgbClr val="C27BA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61" name="Google Shape;3161;p78"/>
            <p:cNvCxnSpPr/>
            <p:nvPr/>
          </p:nvCxnSpPr>
          <p:spPr>
            <a:xfrm rot="-5400000">
              <a:off x="6996575" y="1648675"/>
              <a:ext cx="14700" cy="2203800"/>
            </a:xfrm>
            <a:prstGeom prst="straightConnector1">
              <a:avLst/>
            </a:prstGeom>
            <a:noFill/>
            <a:ln w="9525" cap="flat" cmpd="sng">
              <a:solidFill>
                <a:srgbClr val="C27BA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62" name="Google Shape;3162;p78"/>
            <p:cNvCxnSpPr/>
            <p:nvPr/>
          </p:nvCxnSpPr>
          <p:spPr>
            <a:xfrm rot="-5400000">
              <a:off x="6996575" y="1811325"/>
              <a:ext cx="14700" cy="2203800"/>
            </a:xfrm>
            <a:prstGeom prst="straightConnector1">
              <a:avLst/>
            </a:prstGeom>
            <a:noFill/>
            <a:ln w="9525" cap="flat" cmpd="sng">
              <a:solidFill>
                <a:srgbClr val="C27BA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63" name="Google Shape;3163;p78"/>
            <p:cNvCxnSpPr/>
            <p:nvPr/>
          </p:nvCxnSpPr>
          <p:spPr>
            <a:xfrm rot="-5400000">
              <a:off x="6996575" y="2518425"/>
              <a:ext cx="14700" cy="2203800"/>
            </a:xfrm>
            <a:prstGeom prst="straightConnector1">
              <a:avLst/>
            </a:prstGeom>
            <a:noFill/>
            <a:ln w="9525" cap="flat" cmpd="sng">
              <a:solidFill>
                <a:srgbClr val="C27BA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64" name="Google Shape;3164;p78"/>
            <p:cNvCxnSpPr/>
            <p:nvPr/>
          </p:nvCxnSpPr>
          <p:spPr>
            <a:xfrm rot="-5400000">
              <a:off x="6996575" y="2437100"/>
              <a:ext cx="14700" cy="2203800"/>
            </a:xfrm>
            <a:prstGeom prst="straightConnector1">
              <a:avLst/>
            </a:prstGeom>
            <a:noFill/>
            <a:ln w="9525" cap="flat" cmpd="sng">
              <a:solidFill>
                <a:srgbClr val="C27BA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65" name="Google Shape;3165;p78"/>
            <p:cNvCxnSpPr/>
            <p:nvPr/>
          </p:nvCxnSpPr>
          <p:spPr>
            <a:xfrm rot="-5400000">
              <a:off x="6996575" y="2599750"/>
              <a:ext cx="14700" cy="2203800"/>
            </a:xfrm>
            <a:prstGeom prst="straightConnector1">
              <a:avLst/>
            </a:prstGeom>
            <a:noFill/>
            <a:ln w="9525" cap="flat" cmpd="sng">
              <a:solidFill>
                <a:srgbClr val="C27BA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166" name="Google Shape;3166;p78"/>
            <p:cNvSpPr/>
            <p:nvPr/>
          </p:nvSpPr>
          <p:spPr>
            <a:xfrm>
              <a:off x="6249175" y="3790675"/>
              <a:ext cx="296100" cy="258900"/>
            </a:xfrm>
            <a:prstGeom prst="rect">
              <a:avLst/>
            </a:prstGeom>
            <a:solidFill>
              <a:srgbClr val="FF9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7" name="Google Shape;3167;p78"/>
            <p:cNvSpPr/>
            <p:nvPr/>
          </p:nvSpPr>
          <p:spPr>
            <a:xfrm>
              <a:off x="6894325" y="3790675"/>
              <a:ext cx="296100" cy="258900"/>
            </a:xfrm>
            <a:prstGeom prst="rect">
              <a:avLst/>
            </a:prstGeom>
            <a:solidFill>
              <a:srgbClr val="FF9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8" name="Google Shape;3168;p78"/>
            <p:cNvSpPr/>
            <p:nvPr/>
          </p:nvSpPr>
          <p:spPr>
            <a:xfrm>
              <a:off x="7520250" y="3790675"/>
              <a:ext cx="296100" cy="258900"/>
            </a:xfrm>
            <a:prstGeom prst="rect">
              <a:avLst/>
            </a:prstGeom>
            <a:solidFill>
              <a:srgbClr val="FF9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9" name="Google Shape;3169;p78"/>
            <p:cNvSpPr/>
            <p:nvPr/>
          </p:nvSpPr>
          <p:spPr>
            <a:xfrm>
              <a:off x="5785950" y="3096663"/>
              <a:ext cx="145800" cy="2589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0" name="Google Shape;3170;p78"/>
            <p:cNvSpPr/>
            <p:nvPr/>
          </p:nvSpPr>
          <p:spPr>
            <a:xfrm>
              <a:off x="8146175" y="3081075"/>
              <a:ext cx="145800" cy="2589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1" name="Google Shape;3171;p78"/>
            <p:cNvSpPr/>
            <p:nvPr/>
          </p:nvSpPr>
          <p:spPr>
            <a:xfrm rot="-5400000">
              <a:off x="6305100" y="1862213"/>
              <a:ext cx="145800" cy="2589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2" name="Google Shape;3172;p78"/>
            <p:cNvSpPr/>
            <p:nvPr/>
          </p:nvSpPr>
          <p:spPr>
            <a:xfrm rot="-5400000">
              <a:off x="6969475" y="1833413"/>
              <a:ext cx="145800" cy="2589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3" name="Google Shape;3173;p78"/>
            <p:cNvSpPr/>
            <p:nvPr/>
          </p:nvSpPr>
          <p:spPr>
            <a:xfrm rot="-5400000">
              <a:off x="7595400" y="1848463"/>
              <a:ext cx="145800" cy="2589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4" name="Google Shape;3174;p78"/>
            <p:cNvSpPr/>
            <p:nvPr/>
          </p:nvSpPr>
          <p:spPr>
            <a:xfrm rot="-5400000">
              <a:off x="6324325" y="4467313"/>
              <a:ext cx="145800" cy="2589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5" name="Google Shape;3175;p78"/>
            <p:cNvSpPr/>
            <p:nvPr/>
          </p:nvSpPr>
          <p:spPr>
            <a:xfrm rot="-5400000">
              <a:off x="6969475" y="4467313"/>
              <a:ext cx="145800" cy="2589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6" name="Google Shape;3176;p78"/>
            <p:cNvSpPr/>
            <p:nvPr/>
          </p:nvSpPr>
          <p:spPr>
            <a:xfrm rot="-5400000">
              <a:off x="7595400" y="4467313"/>
              <a:ext cx="145800" cy="2589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77" name="Google Shape;3177;p78"/>
          <p:cNvSpPr txBox="1"/>
          <p:nvPr/>
        </p:nvSpPr>
        <p:spPr>
          <a:xfrm>
            <a:off x="6779200" y="917050"/>
            <a:ext cx="2145900" cy="6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2400" b="1">
                <a:solidFill>
                  <a:srgbClr val="999999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Bloques de I/O</a:t>
            </a:r>
            <a:endParaRPr sz="2400" b="1">
              <a:solidFill>
                <a:srgbClr val="999999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79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Special features </a:t>
            </a:r>
            <a:r>
              <a:rPr lang="en" sz="1400"/>
              <a:t>(Block RAM, LUT,Shift-registers,DLLs)</a:t>
            </a:r>
            <a:endParaRPr sz="1400"/>
          </a:p>
        </p:txBody>
      </p:sp>
      <p:sp>
        <p:nvSpPr>
          <p:cNvPr id="3183" name="Google Shape;3183;p79"/>
          <p:cNvSpPr txBox="1">
            <a:spLocks noGrp="1"/>
          </p:cNvSpPr>
          <p:nvPr>
            <p:ph type="sldNum" idx="12"/>
          </p:nvPr>
        </p:nvSpPr>
        <p:spPr>
          <a:xfrm>
            <a:off x="7653975" y="46953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93</a:t>
            </a:fld>
            <a:endParaRPr/>
          </a:p>
        </p:txBody>
      </p:sp>
      <p:grpSp>
        <p:nvGrpSpPr>
          <p:cNvPr id="3184" name="Google Shape;3184;p79"/>
          <p:cNvGrpSpPr/>
          <p:nvPr/>
        </p:nvGrpSpPr>
        <p:grpSpPr>
          <a:xfrm>
            <a:off x="307844" y="634299"/>
            <a:ext cx="318264" cy="282756"/>
            <a:chOff x="5292575" y="3681900"/>
            <a:chExt cx="420150" cy="373275"/>
          </a:xfrm>
        </p:grpSpPr>
        <p:sp>
          <p:nvSpPr>
            <p:cNvPr id="3185" name="Google Shape;3185;p79"/>
            <p:cNvSpPr/>
            <p:nvPr/>
          </p:nvSpPr>
          <p:spPr>
            <a:xfrm>
              <a:off x="5292575" y="3706875"/>
              <a:ext cx="420150" cy="266700"/>
            </a:xfrm>
            <a:custGeom>
              <a:avLst/>
              <a:gdLst/>
              <a:ahLst/>
              <a:cxnLst/>
              <a:rect l="l" t="t" r="r" b="b"/>
              <a:pathLst>
                <a:path w="16806" h="10668" fill="none" extrusionOk="0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6" name="Google Shape;3186;p79"/>
            <p:cNvSpPr/>
            <p:nvPr/>
          </p:nvSpPr>
          <p:spPr>
            <a:xfrm>
              <a:off x="5490475" y="3681900"/>
              <a:ext cx="24375" cy="25000"/>
            </a:xfrm>
            <a:custGeom>
              <a:avLst/>
              <a:gdLst/>
              <a:ahLst/>
              <a:cxnLst/>
              <a:rect l="l" t="t" r="r" b="b"/>
              <a:pathLst>
                <a:path w="975" h="1000" fill="none" extrusionOk="0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7" name="Google Shape;3187;p79"/>
            <p:cNvSpPr/>
            <p:nvPr/>
          </p:nvSpPr>
          <p:spPr>
            <a:xfrm>
              <a:off x="5358350" y="3973550"/>
              <a:ext cx="60900" cy="81625"/>
            </a:xfrm>
            <a:custGeom>
              <a:avLst/>
              <a:gdLst/>
              <a:ahLst/>
              <a:cxnLst/>
              <a:rect l="l" t="t" r="r" b="b"/>
              <a:pathLst>
                <a:path w="2436" h="3265" fill="none" extrusionOk="0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8" name="Google Shape;3188;p79"/>
            <p:cNvSpPr/>
            <p:nvPr/>
          </p:nvSpPr>
          <p:spPr>
            <a:xfrm>
              <a:off x="5586050" y="3973550"/>
              <a:ext cx="60925" cy="81625"/>
            </a:xfrm>
            <a:custGeom>
              <a:avLst/>
              <a:gdLst/>
              <a:ahLst/>
              <a:cxnLst/>
              <a:rect l="l" t="t" r="r" b="b"/>
              <a:pathLst>
                <a:path w="2437" h="3265" fill="none" extrusionOk="0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9" name="Google Shape;3189;p79"/>
            <p:cNvSpPr/>
            <p:nvPr/>
          </p:nvSpPr>
          <p:spPr>
            <a:xfrm>
              <a:off x="5316925" y="3731225"/>
              <a:ext cx="371450" cy="218000"/>
            </a:xfrm>
            <a:custGeom>
              <a:avLst/>
              <a:gdLst/>
              <a:ahLst/>
              <a:cxnLst/>
              <a:rect l="l" t="t" r="r" b="b"/>
              <a:pathLst>
                <a:path w="14858" h="8720" fill="none" extrusionOk="0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0" name="Google Shape;3190;p79"/>
            <p:cNvSpPr/>
            <p:nvPr/>
          </p:nvSpPr>
          <p:spPr>
            <a:xfrm>
              <a:off x="5380250" y="3784800"/>
              <a:ext cx="230200" cy="115725"/>
            </a:xfrm>
            <a:custGeom>
              <a:avLst/>
              <a:gdLst/>
              <a:ahLst/>
              <a:cxnLst/>
              <a:rect l="l" t="t" r="r" b="b"/>
              <a:pathLst>
                <a:path w="9208" h="4629" fill="none" extrusionOk="0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1" name="Google Shape;3191;p79"/>
            <p:cNvSpPr/>
            <p:nvPr/>
          </p:nvSpPr>
          <p:spPr>
            <a:xfrm>
              <a:off x="5547700" y="3779925"/>
              <a:ext cx="68825" cy="68825"/>
            </a:xfrm>
            <a:custGeom>
              <a:avLst/>
              <a:gdLst/>
              <a:ahLst/>
              <a:cxnLst/>
              <a:rect l="l" t="t" r="r" b="b"/>
              <a:pathLst>
                <a:path w="2753" h="2753" fill="none" extrusionOk="0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92" name="Google Shape;3192;p79"/>
          <p:cNvSpPr txBox="1">
            <a:spLocks noGrp="1"/>
          </p:cNvSpPr>
          <p:nvPr>
            <p:ph type="body" idx="4294967295"/>
          </p:nvPr>
        </p:nvSpPr>
        <p:spPr>
          <a:xfrm>
            <a:off x="90500" y="1544038"/>
            <a:ext cx="8756400" cy="276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lang="en"/>
              <a:t>Block RAM : Guarda </a:t>
            </a:r>
            <a:r>
              <a:rPr lang="en">
                <a:solidFill>
                  <a:srgbClr val="FF9800"/>
                </a:solidFill>
              </a:rPr>
              <a:t>gran cantidad de datos</a:t>
            </a:r>
            <a:r>
              <a:rPr lang="en"/>
              <a:t> de la FPGA.</a:t>
            </a:r>
            <a:endParaRPr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▰"/>
            </a:pPr>
            <a:r>
              <a:rPr lang="en"/>
              <a:t>Look-Up Table (LUTs) : </a:t>
            </a:r>
            <a:r>
              <a:rPr lang="en">
                <a:solidFill>
                  <a:srgbClr val="FF9800"/>
                </a:solidFill>
              </a:rPr>
              <a:t>Tablas de verdad </a:t>
            </a:r>
            <a:r>
              <a:rPr lang="en"/>
              <a:t>de la FPGA.</a:t>
            </a:r>
            <a:endParaRPr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▰"/>
            </a:pPr>
            <a:r>
              <a:rPr lang="en"/>
              <a:t>Shift-Registers : </a:t>
            </a:r>
            <a:r>
              <a:rPr lang="en">
                <a:solidFill>
                  <a:srgbClr val="FF9800"/>
                </a:solidFill>
              </a:rPr>
              <a:t>Registros</a:t>
            </a:r>
            <a:r>
              <a:rPr lang="en"/>
              <a:t> de desplazamiento.</a:t>
            </a:r>
            <a:endParaRPr/>
          </a:p>
          <a:p>
            <a:pPr marL="457200" lvl="0" indent="-381000" algn="l" rtl="0">
              <a:spcBef>
                <a:spcPts val="1000"/>
              </a:spcBef>
              <a:spcAft>
                <a:spcPts val="1000"/>
              </a:spcAft>
              <a:buSzPts val="2400"/>
              <a:buChar char="▰"/>
            </a:pPr>
            <a:r>
              <a:rPr lang="en"/>
              <a:t>Delay Locked Loop (DLLs) : Usado para sincronismos y </a:t>
            </a:r>
            <a:r>
              <a:rPr lang="en">
                <a:solidFill>
                  <a:srgbClr val="FF9800"/>
                </a:solidFill>
              </a:rPr>
              <a:t>clocks altos</a:t>
            </a:r>
            <a:r>
              <a:rPr lang="en">
                <a:solidFill>
                  <a:srgbClr val="000000"/>
                </a:solidFill>
              </a:rPr>
              <a:t>.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80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Triple Redundant Voter (TRV)</a:t>
            </a:r>
            <a:endParaRPr sz="1400"/>
          </a:p>
        </p:txBody>
      </p:sp>
      <p:sp>
        <p:nvSpPr>
          <p:cNvPr id="3198" name="Google Shape;3198;p80"/>
          <p:cNvSpPr txBox="1">
            <a:spLocks noGrp="1"/>
          </p:cNvSpPr>
          <p:nvPr>
            <p:ph type="sldNum" idx="12"/>
          </p:nvPr>
        </p:nvSpPr>
        <p:spPr>
          <a:xfrm>
            <a:off x="7653975" y="46953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94</a:t>
            </a:fld>
            <a:endParaRPr/>
          </a:p>
        </p:txBody>
      </p:sp>
      <p:grpSp>
        <p:nvGrpSpPr>
          <p:cNvPr id="3199" name="Google Shape;3199;p80"/>
          <p:cNvGrpSpPr/>
          <p:nvPr/>
        </p:nvGrpSpPr>
        <p:grpSpPr>
          <a:xfrm>
            <a:off x="307844" y="634299"/>
            <a:ext cx="318264" cy="282756"/>
            <a:chOff x="5292575" y="3681900"/>
            <a:chExt cx="420150" cy="373275"/>
          </a:xfrm>
        </p:grpSpPr>
        <p:sp>
          <p:nvSpPr>
            <p:cNvPr id="3200" name="Google Shape;3200;p80"/>
            <p:cNvSpPr/>
            <p:nvPr/>
          </p:nvSpPr>
          <p:spPr>
            <a:xfrm>
              <a:off x="5292575" y="3706875"/>
              <a:ext cx="420150" cy="266700"/>
            </a:xfrm>
            <a:custGeom>
              <a:avLst/>
              <a:gdLst/>
              <a:ahLst/>
              <a:cxnLst/>
              <a:rect l="l" t="t" r="r" b="b"/>
              <a:pathLst>
                <a:path w="16806" h="10668" fill="none" extrusionOk="0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1" name="Google Shape;3201;p80"/>
            <p:cNvSpPr/>
            <p:nvPr/>
          </p:nvSpPr>
          <p:spPr>
            <a:xfrm>
              <a:off x="5490475" y="3681900"/>
              <a:ext cx="24375" cy="25000"/>
            </a:xfrm>
            <a:custGeom>
              <a:avLst/>
              <a:gdLst/>
              <a:ahLst/>
              <a:cxnLst/>
              <a:rect l="l" t="t" r="r" b="b"/>
              <a:pathLst>
                <a:path w="975" h="1000" fill="none" extrusionOk="0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2" name="Google Shape;3202;p80"/>
            <p:cNvSpPr/>
            <p:nvPr/>
          </p:nvSpPr>
          <p:spPr>
            <a:xfrm>
              <a:off x="5358350" y="3973550"/>
              <a:ext cx="60900" cy="81625"/>
            </a:xfrm>
            <a:custGeom>
              <a:avLst/>
              <a:gdLst/>
              <a:ahLst/>
              <a:cxnLst/>
              <a:rect l="l" t="t" r="r" b="b"/>
              <a:pathLst>
                <a:path w="2436" h="3265" fill="none" extrusionOk="0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3" name="Google Shape;3203;p80"/>
            <p:cNvSpPr/>
            <p:nvPr/>
          </p:nvSpPr>
          <p:spPr>
            <a:xfrm>
              <a:off x="5586050" y="3973550"/>
              <a:ext cx="60925" cy="81625"/>
            </a:xfrm>
            <a:custGeom>
              <a:avLst/>
              <a:gdLst/>
              <a:ahLst/>
              <a:cxnLst/>
              <a:rect l="l" t="t" r="r" b="b"/>
              <a:pathLst>
                <a:path w="2437" h="3265" fill="none" extrusionOk="0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4" name="Google Shape;3204;p80"/>
            <p:cNvSpPr/>
            <p:nvPr/>
          </p:nvSpPr>
          <p:spPr>
            <a:xfrm>
              <a:off x="5316925" y="3731225"/>
              <a:ext cx="371450" cy="218000"/>
            </a:xfrm>
            <a:custGeom>
              <a:avLst/>
              <a:gdLst/>
              <a:ahLst/>
              <a:cxnLst/>
              <a:rect l="l" t="t" r="r" b="b"/>
              <a:pathLst>
                <a:path w="14858" h="8720" fill="none" extrusionOk="0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5" name="Google Shape;3205;p80"/>
            <p:cNvSpPr/>
            <p:nvPr/>
          </p:nvSpPr>
          <p:spPr>
            <a:xfrm>
              <a:off x="5380250" y="3784800"/>
              <a:ext cx="230200" cy="115725"/>
            </a:xfrm>
            <a:custGeom>
              <a:avLst/>
              <a:gdLst/>
              <a:ahLst/>
              <a:cxnLst/>
              <a:rect l="l" t="t" r="r" b="b"/>
              <a:pathLst>
                <a:path w="9208" h="4629" fill="none" extrusionOk="0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6" name="Google Shape;3206;p80"/>
            <p:cNvSpPr/>
            <p:nvPr/>
          </p:nvSpPr>
          <p:spPr>
            <a:xfrm>
              <a:off x="5547700" y="3779925"/>
              <a:ext cx="68825" cy="68825"/>
            </a:xfrm>
            <a:custGeom>
              <a:avLst/>
              <a:gdLst/>
              <a:ahLst/>
              <a:cxnLst/>
              <a:rect l="l" t="t" r="r" b="b"/>
              <a:pathLst>
                <a:path w="2753" h="2753" fill="none" extrusionOk="0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07" name="Google Shape;3207;p80"/>
          <p:cNvSpPr/>
          <p:nvPr/>
        </p:nvSpPr>
        <p:spPr>
          <a:xfrm>
            <a:off x="2037484" y="1395000"/>
            <a:ext cx="1376100" cy="1136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8" name="Google Shape;3208;p80"/>
          <p:cNvSpPr txBox="1">
            <a:spLocks noGrp="1"/>
          </p:cNvSpPr>
          <p:nvPr>
            <p:ph type="subTitle" idx="4294967295"/>
          </p:nvPr>
        </p:nvSpPr>
        <p:spPr>
          <a:xfrm>
            <a:off x="4402850" y="2300375"/>
            <a:ext cx="21456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Votador mayoritario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209" name="Google Shape;3209;p80"/>
          <p:cNvSpPr txBox="1">
            <a:spLocks noGrp="1"/>
          </p:cNvSpPr>
          <p:nvPr>
            <p:ph type="subTitle" idx="4294967295"/>
          </p:nvPr>
        </p:nvSpPr>
        <p:spPr>
          <a:xfrm>
            <a:off x="6319400" y="2776000"/>
            <a:ext cx="318300" cy="41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Q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210" name="Google Shape;3210;p80"/>
          <p:cNvSpPr/>
          <p:nvPr/>
        </p:nvSpPr>
        <p:spPr>
          <a:xfrm>
            <a:off x="1583278" y="2066766"/>
            <a:ext cx="765300" cy="1407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1" name="Google Shape;3211;p80"/>
          <p:cNvSpPr/>
          <p:nvPr/>
        </p:nvSpPr>
        <p:spPr>
          <a:xfrm>
            <a:off x="1575975" y="1733911"/>
            <a:ext cx="771000" cy="1407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2" name="Google Shape;3212;p80"/>
          <p:cNvSpPr/>
          <p:nvPr/>
        </p:nvSpPr>
        <p:spPr>
          <a:xfrm>
            <a:off x="2347203" y="1562087"/>
            <a:ext cx="765300" cy="738300"/>
          </a:xfrm>
          <a:prstGeom prst="roundRect">
            <a:avLst>
              <a:gd name="adj" fmla="val 16667"/>
            </a:avLst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213" name="Google Shape;3213;p80"/>
          <p:cNvCxnSpPr/>
          <p:nvPr/>
        </p:nvCxnSpPr>
        <p:spPr>
          <a:xfrm rot="10800000">
            <a:off x="2340822" y="1806321"/>
            <a:ext cx="335400" cy="7860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14" name="Google Shape;3214;p80"/>
          <p:cNvCxnSpPr/>
          <p:nvPr/>
        </p:nvCxnSpPr>
        <p:spPr>
          <a:xfrm flipH="1">
            <a:off x="2340767" y="2057915"/>
            <a:ext cx="331800" cy="8460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15" name="Google Shape;3215;p80"/>
          <p:cNvSpPr/>
          <p:nvPr/>
        </p:nvSpPr>
        <p:spPr>
          <a:xfrm>
            <a:off x="2651726" y="1806392"/>
            <a:ext cx="374700" cy="312000"/>
          </a:xfrm>
          <a:prstGeom prst="flowChartDelay">
            <a:avLst/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216" name="Google Shape;3216;p80"/>
          <p:cNvCxnSpPr>
            <a:stCxn id="3215" idx="3"/>
            <a:endCxn id="3217" idx="1"/>
          </p:cNvCxnSpPr>
          <p:nvPr/>
        </p:nvCxnSpPr>
        <p:spPr>
          <a:xfrm>
            <a:off x="3026426" y="1962392"/>
            <a:ext cx="858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18" name="Google Shape;3218;p80"/>
          <p:cNvSpPr/>
          <p:nvPr/>
        </p:nvSpPr>
        <p:spPr>
          <a:xfrm>
            <a:off x="2044784" y="2634900"/>
            <a:ext cx="1376100" cy="1136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9" name="Google Shape;3219;p80"/>
          <p:cNvSpPr/>
          <p:nvPr/>
        </p:nvSpPr>
        <p:spPr>
          <a:xfrm>
            <a:off x="1590578" y="3306666"/>
            <a:ext cx="765300" cy="1407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0" name="Google Shape;3220;p80"/>
          <p:cNvSpPr/>
          <p:nvPr/>
        </p:nvSpPr>
        <p:spPr>
          <a:xfrm>
            <a:off x="1583275" y="2973811"/>
            <a:ext cx="771000" cy="1407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1" name="Google Shape;3221;p80"/>
          <p:cNvSpPr/>
          <p:nvPr/>
        </p:nvSpPr>
        <p:spPr>
          <a:xfrm>
            <a:off x="2354503" y="2801987"/>
            <a:ext cx="765300" cy="738300"/>
          </a:xfrm>
          <a:prstGeom prst="roundRect">
            <a:avLst>
              <a:gd name="adj" fmla="val 16667"/>
            </a:avLst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222" name="Google Shape;3222;p80"/>
          <p:cNvCxnSpPr/>
          <p:nvPr/>
        </p:nvCxnSpPr>
        <p:spPr>
          <a:xfrm rot="10800000">
            <a:off x="2348122" y="3046221"/>
            <a:ext cx="335400" cy="7860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23" name="Google Shape;3223;p80"/>
          <p:cNvCxnSpPr/>
          <p:nvPr/>
        </p:nvCxnSpPr>
        <p:spPr>
          <a:xfrm flipH="1">
            <a:off x="2348067" y="3297815"/>
            <a:ext cx="331800" cy="8460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24" name="Google Shape;3224;p80"/>
          <p:cNvSpPr/>
          <p:nvPr/>
        </p:nvSpPr>
        <p:spPr>
          <a:xfrm>
            <a:off x="2659026" y="3046292"/>
            <a:ext cx="374700" cy="312000"/>
          </a:xfrm>
          <a:prstGeom prst="flowChartDelay">
            <a:avLst/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225" name="Google Shape;3225;p80"/>
          <p:cNvCxnSpPr>
            <a:stCxn id="3224" idx="3"/>
            <a:endCxn id="3226" idx="1"/>
          </p:cNvCxnSpPr>
          <p:nvPr/>
        </p:nvCxnSpPr>
        <p:spPr>
          <a:xfrm>
            <a:off x="3033726" y="3202292"/>
            <a:ext cx="858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27" name="Google Shape;3227;p80"/>
          <p:cNvSpPr/>
          <p:nvPr/>
        </p:nvSpPr>
        <p:spPr>
          <a:xfrm>
            <a:off x="2044784" y="3874800"/>
            <a:ext cx="1376100" cy="1136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8" name="Google Shape;3228;p80"/>
          <p:cNvSpPr/>
          <p:nvPr/>
        </p:nvSpPr>
        <p:spPr>
          <a:xfrm>
            <a:off x="1590578" y="4546566"/>
            <a:ext cx="765300" cy="1407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9" name="Google Shape;3229;p80"/>
          <p:cNvSpPr/>
          <p:nvPr/>
        </p:nvSpPr>
        <p:spPr>
          <a:xfrm>
            <a:off x="1583275" y="4213711"/>
            <a:ext cx="771000" cy="1407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0" name="Google Shape;3230;p80"/>
          <p:cNvSpPr/>
          <p:nvPr/>
        </p:nvSpPr>
        <p:spPr>
          <a:xfrm>
            <a:off x="2354503" y="4041887"/>
            <a:ext cx="765300" cy="738300"/>
          </a:xfrm>
          <a:prstGeom prst="roundRect">
            <a:avLst>
              <a:gd name="adj" fmla="val 16667"/>
            </a:avLst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231" name="Google Shape;3231;p80"/>
          <p:cNvCxnSpPr/>
          <p:nvPr/>
        </p:nvCxnSpPr>
        <p:spPr>
          <a:xfrm rot="10800000">
            <a:off x="2348122" y="4286121"/>
            <a:ext cx="335400" cy="7860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32" name="Google Shape;3232;p80"/>
          <p:cNvCxnSpPr/>
          <p:nvPr/>
        </p:nvCxnSpPr>
        <p:spPr>
          <a:xfrm flipH="1">
            <a:off x="2348067" y="4537715"/>
            <a:ext cx="331800" cy="8460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33" name="Google Shape;3233;p80"/>
          <p:cNvSpPr/>
          <p:nvPr/>
        </p:nvSpPr>
        <p:spPr>
          <a:xfrm>
            <a:off x="2659026" y="4286192"/>
            <a:ext cx="374700" cy="312000"/>
          </a:xfrm>
          <a:prstGeom prst="flowChartDelay">
            <a:avLst/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234" name="Google Shape;3234;p80"/>
          <p:cNvCxnSpPr>
            <a:stCxn id="3233" idx="3"/>
            <a:endCxn id="3235" idx="1"/>
          </p:cNvCxnSpPr>
          <p:nvPr/>
        </p:nvCxnSpPr>
        <p:spPr>
          <a:xfrm>
            <a:off x="3033726" y="4442192"/>
            <a:ext cx="858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36" name="Google Shape;3236;p80"/>
          <p:cNvSpPr/>
          <p:nvPr/>
        </p:nvSpPr>
        <p:spPr>
          <a:xfrm>
            <a:off x="3119801" y="3132025"/>
            <a:ext cx="1636200" cy="1407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7" name="Google Shape;3237;p80"/>
          <p:cNvSpPr/>
          <p:nvPr/>
        </p:nvSpPr>
        <p:spPr>
          <a:xfrm>
            <a:off x="3119675" y="1920100"/>
            <a:ext cx="859200" cy="84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8" name="Google Shape;3238;p80"/>
          <p:cNvSpPr/>
          <p:nvPr/>
        </p:nvSpPr>
        <p:spPr>
          <a:xfrm>
            <a:off x="4379050" y="2685725"/>
            <a:ext cx="376800" cy="1617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9" name="Google Shape;3239;p80"/>
          <p:cNvSpPr/>
          <p:nvPr/>
        </p:nvSpPr>
        <p:spPr>
          <a:xfrm>
            <a:off x="3119675" y="4401200"/>
            <a:ext cx="859200" cy="84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0" name="Google Shape;3240;p80"/>
          <p:cNvSpPr/>
          <p:nvPr/>
        </p:nvSpPr>
        <p:spPr>
          <a:xfrm>
            <a:off x="4402850" y="3557325"/>
            <a:ext cx="376800" cy="1617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1" name="Google Shape;3241;p80"/>
          <p:cNvSpPr/>
          <p:nvPr/>
        </p:nvSpPr>
        <p:spPr>
          <a:xfrm rot="-3538480">
            <a:off x="3714511" y="3996377"/>
            <a:ext cx="957477" cy="98372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2" name="Google Shape;3242;p80"/>
          <p:cNvSpPr/>
          <p:nvPr/>
        </p:nvSpPr>
        <p:spPr>
          <a:xfrm rot="3631610">
            <a:off x="3696263" y="2311359"/>
            <a:ext cx="957286" cy="981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3" name="Google Shape;3243;p80"/>
          <p:cNvSpPr/>
          <p:nvPr/>
        </p:nvSpPr>
        <p:spPr>
          <a:xfrm>
            <a:off x="4759584" y="2634250"/>
            <a:ext cx="1376100" cy="1136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4" name="Google Shape;3244;p80"/>
          <p:cNvSpPr/>
          <p:nvPr/>
        </p:nvSpPr>
        <p:spPr>
          <a:xfrm>
            <a:off x="5072853" y="2833162"/>
            <a:ext cx="765300" cy="738300"/>
          </a:xfrm>
          <a:prstGeom prst="roundRect">
            <a:avLst>
              <a:gd name="adj" fmla="val 16667"/>
            </a:avLst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TRV</a:t>
            </a:r>
            <a:endParaRPr sz="24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cxnSp>
        <p:nvCxnSpPr>
          <p:cNvPr id="3245" name="Google Shape;3245;p80"/>
          <p:cNvCxnSpPr>
            <a:stCxn id="3243" idx="1"/>
            <a:endCxn id="3244" idx="1"/>
          </p:cNvCxnSpPr>
          <p:nvPr/>
        </p:nvCxnSpPr>
        <p:spPr>
          <a:xfrm>
            <a:off x="4759584" y="3202300"/>
            <a:ext cx="3132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46" name="Google Shape;3246;p80"/>
          <p:cNvCxnSpPr/>
          <p:nvPr/>
        </p:nvCxnSpPr>
        <p:spPr>
          <a:xfrm>
            <a:off x="4755700" y="2776000"/>
            <a:ext cx="328500" cy="1383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47" name="Google Shape;3247;p80"/>
          <p:cNvCxnSpPr/>
          <p:nvPr/>
        </p:nvCxnSpPr>
        <p:spPr>
          <a:xfrm rot="10800000" flipH="1">
            <a:off x="4755700" y="3519000"/>
            <a:ext cx="338100" cy="1137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48" name="Google Shape;3248;p80"/>
          <p:cNvCxnSpPr>
            <a:endCxn id="3243" idx="3"/>
          </p:cNvCxnSpPr>
          <p:nvPr/>
        </p:nvCxnSpPr>
        <p:spPr>
          <a:xfrm>
            <a:off x="5838084" y="3202300"/>
            <a:ext cx="2976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49" name="Google Shape;3249;p80"/>
          <p:cNvSpPr/>
          <p:nvPr/>
        </p:nvSpPr>
        <p:spPr>
          <a:xfrm>
            <a:off x="6139400" y="3052339"/>
            <a:ext cx="678300" cy="301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4" name="Google Shape;3254;p81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Votador mayoritario en LUT</a:t>
            </a:r>
            <a:endParaRPr sz="1400"/>
          </a:p>
        </p:txBody>
      </p:sp>
      <p:sp>
        <p:nvSpPr>
          <p:cNvPr id="3255" name="Google Shape;3255;p81"/>
          <p:cNvSpPr txBox="1">
            <a:spLocks noGrp="1"/>
          </p:cNvSpPr>
          <p:nvPr>
            <p:ph type="sldNum" idx="12"/>
          </p:nvPr>
        </p:nvSpPr>
        <p:spPr>
          <a:xfrm>
            <a:off x="7653975" y="46953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95</a:t>
            </a:fld>
            <a:endParaRPr/>
          </a:p>
        </p:txBody>
      </p:sp>
      <p:grpSp>
        <p:nvGrpSpPr>
          <p:cNvPr id="3256" name="Google Shape;3256;p81"/>
          <p:cNvGrpSpPr/>
          <p:nvPr/>
        </p:nvGrpSpPr>
        <p:grpSpPr>
          <a:xfrm>
            <a:off x="307844" y="634299"/>
            <a:ext cx="318264" cy="282756"/>
            <a:chOff x="5292575" y="3681900"/>
            <a:chExt cx="420150" cy="373275"/>
          </a:xfrm>
        </p:grpSpPr>
        <p:sp>
          <p:nvSpPr>
            <p:cNvPr id="3257" name="Google Shape;3257;p81"/>
            <p:cNvSpPr/>
            <p:nvPr/>
          </p:nvSpPr>
          <p:spPr>
            <a:xfrm>
              <a:off x="5292575" y="3706875"/>
              <a:ext cx="420150" cy="266700"/>
            </a:xfrm>
            <a:custGeom>
              <a:avLst/>
              <a:gdLst/>
              <a:ahLst/>
              <a:cxnLst/>
              <a:rect l="l" t="t" r="r" b="b"/>
              <a:pathLst>
                <a:path w="16806" h="10668" fill="none" extrusionOk="0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8" name="Google Shape;3258;p81"/>
            <p:cNvSpPr/>
            <p:nvPr/>
          </p:nvSpPr>
          <p:spPr>
            <a:xfrm>
              <a:off x="5490475" y="3681900"/>
              <a:ext cx="24375" cy="25000"/>
            </a:xfrm>
            <a:custGeom>
              <a:avLst/>
              <a:gdLst/>
              <a:ahLst/>
              <a:cxnLst/>
              <a:rect l="l" t="t" r="r" b="b"/>
              <a:pathLst>
                <a:path w="975" h="1000" fill="none" extrusionOk="0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9" name="Google Shape;3259;p81"/>
            <p:cNvSpPr/>
            <p:nvPr/>
          </p:nvSpPr>
          <p:spPr>
            <a:xfrm>
              <a:off x="5358350" y="3973550"/>
              <a:ext cx="60900" cy="81625"/>
            </a:xfrm>
            <a:custGeom>
              <a:avLst/>
              <a:gdLst/>
              <a:ahLst/>
              <a:cxnLst/>
              <a:rect l="l" t="t" r="r" b="b"/>
              <a:pathLst>
                <a:path w="2436" h="3265" fill="none" extrusionOk="0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0" name="Google Shape;3260;p81"/>
            <p:cNvSpPr/>
            <p:nvPr/>
          </p:nvSpPr>
          <p:spPr>
            <a:xfrm>
              <a:off x="5586050" y="3973550"/>
              <a:ext cx="60925" cy="81625"/>
            </a:xfrm>
            <a:custGeom>
              <a:avLst/>
              <a:gdLst/>
              <a:ahLst/>
              <a:cxnLst/>
              <a:rect l="l" t="t" r="r" b="b"/>
              <a:pathLst>
                <a:path w="2437" h="3265" fill="none" extrusionOk="0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1" name="Google Shape;3261;p81"/>
            <p:cNvSpPr/>
            <p:nvPr/>
          </p:nvSpPr>
          <p:spPr>
            <a:xfrm>
              <a:off x="5316925" y="3731225"/>
              <a:ext cx="371450" cy="218000"/>
            </a:xfrm>
            <a:custGeom>
              <a:avLst/>
              <a:gdLst/>
              <a:ahLst/>
              <a:cxnLst/>
              <a:rect l="l" t="t" r="r" b="b"/>
              <a:pathLst>
                <a:path w="14858" h="8720" fill="none" extrusionOk="0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2" name="Google Shape;3262;p81"/>
            <p:cNvSpPr/>
            <p:nvPr/>
          </p:nvSpPr>
          <p:spPr>
            <a:xfrm>
              <a:off x="5380250" y="3784800"/>
              <a:ext cx="230200" cy="115725"/>
            </a:xfrm>
            <a:custGeom>
              <a:avLst/>
              <a:gdLst/>
              <a:ahLst/>
              <a:cxnLst/>
              <a:rect l="l" t="t" r="r" b="b"/>
              <a:pathLst>
                <a:path w="9208" h="4629" fill="none" extrusionOk="0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3" name="Google Shape;3263;p81"/>
            <p:cNvSpPr/>
            <p:nvPr/>
          </p:nvSpPr>
          <p:spPr>
            <a:xfrm>
              <a:off x="5547700" y="3779925"/>
              <a:ext cx="68825" cy="68825"/>
            </a:xfrm>
            <a:custGeom>
              <a:avLst/>
              <a:gdLst/>
              <a:ahLst/>
              <a:cxnLst/>
              <a:rect l="l" t="t" r="r" b="b"/>
              <a:pathLst>
                <a:path w="2753" h="2753" fill="none" extrusionOk="0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64" name="Google Shape;3264;p81"/>
          <p:cNvSpPr txBox="1">
            <a:spLocks noGrp="1"/>
          </p:cNvSpPr>
          <p:nvPr>
            <p:ph type="subTitle" idx="4294967295"/>
          </p:nvPr>
        </p:nvSpPr>
        <p:spPr>
          <a:xfrm>
            <a:off x="6319425" y="2562925"/>
            <a:ext cx="318300" cy="41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Q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cxnSp>
        <p:nvCxnSpPr>
          <p:cNvPr id="3265" name="Google Shape;3265;p81"/>
          <p:cNvCxnSpPr/>
          <p:nvPr/>
        </p:nvCxnSpPr>
        <p:spPr>
          <a:xfrm flipH="1">
            <a:off x="793645" y="2029622"/>
            <a:ext cx="2197500" cy="967800"/>
          </a:xfrm>
          <a:prstGeom prst="bentConnector3">
            <a:avLst>
              <a:gd name="adj1" fmla="val 66231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66" name="Google Shape;3266;p81"/>
          <p:cNvSpPr/>
          <p:nvPr/>
        </p:nvSpPr>
        <p:spPr>
          <a:xfrm>
            <a:off x="2958127" y="1607225"/>
            <a:ext cx="593700" cy="523800"/>
          </a:xfrm>
          <a:prstGeom prst="flowChartDelay">
            <a:avLst/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267" name="Google Shape;3267;p81"/>
          <p:cNvCxnSpPr>
            <a:stCxn id="3266" idx="3"/>
            <a:endCxn id="3268" idx="1"/>
          </p:cNvCxnSpPr>
          <p:nvPr/>
        </p:nvCxnSpPr>
        <p:spPr>
          <a:xfrm>
            <a:off x="3551827" y="1869125"/>
            <a:ext cx="1362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69" name="Google Shape;3269;p81"/>
          <p:cNvCxnSpPr>
            <a:stCxn id="3270" idx="3"/>
            <a:endCxn id="3271" idx="2"/>
          </p:cNvCxnSpPr>
          <p:nvPr/>
        </p:nvCxnSpPr>
        <p:spPr>
          <a:xfrm>
            <a:off x="3552277" y="2968887"/>
            <a:ext cx="1660500" cy="210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72" name="Google Shape;3272;p81"/>
          <p:cNvCxnSpPr/>
          <p:nvPr/>
        </p:nvCxnSpPr>
        <p:spPr>
          <a:xfrm>
            <a:off x="3688650" y="1873225"/>
            <a:ext cx="1491600" cy="8817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73" name="Google Shape;3273;p81"/>
          <p:cNvCxnSpPr/>
          <p:nvPr/>
        </p:nvCxnSpPr>
        <p:spPr>
          <a:xfrm rot="10800000" flipH="1">
            <a:off x="3688585" y="3210575"/>
            <a:ext cx="1499100" cy="10875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74" name="Google Shape;3274;p81"/>
          <p:cNvCxnSpPr/>
          <p:nvPr/>
        </p:nvCxnSpPr>
        <p:spPr>
          <a:xfrm>
            <a:off x="5838109" y="2989225"/>
            <a:ext cx="2976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75" name="Google Shape;3275;p81"/>
          <p:cNvSpPr/>
          <p:nvPr/>
        </p:nvSpPr>
        <p:spPr>
          <a:xfrm>
            <a:off x="6139425" y="2839264"/>
            <a:ext cx="678300" cy="301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3276" name="Google Shape;3276;p81"/>
          <p:cNvGraphicFramePr/>
          <p:nvPr/>
        </p:nvGraphicFramePr>
        <p:xfrm>
          <a:off x="7065975" y="50998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{7FA456C7-4730-40BB-AE29-BF47014E1B0D}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30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589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86450">
                <a:tc gridSpan="3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A       B       C</a:t>
                      </a:r>
                      <a:endParaRPr sz="1200"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Salida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7D3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59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0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0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0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0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7D3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91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0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0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0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7D3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91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0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0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0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7D3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91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0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7D3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91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0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0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0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7D3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91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0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7D3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191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0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7D3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191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7D3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pSp>
        <p:nvGrpSpPr>
          <p:cNvPr id="3277" name="Google Shape;3277;p81"/>
          <p:cNvGrpSpPr/>
          <p:nvPr/>
        </p:nvGrpSpPr>
        <p:grpSpPr>
          <a:xfrm>
            <a:off x="5133750" y="2750325"/>
            <a:ext cx="757400" cy="479112"/>
            <a:chOff x="5158200" y="1656950"/>
            <a:chExt cx="757400" cy="479112"/>
          </a:xfrm>
        </p:grpSpPr>
        <p:sp>
          <p:nvSpPr>
            <p:cNvPr id="3278" name="Google Shape;3278;p81"/>
            <p:cNvSpPr/>
            <p:nvPr/>
          </p:nvSpPr>
          <p:spPr>
            <a:xfrm rot="10800000">
              <a:off x="5158200" y="1656950"/>
              <a:ext cx="499650" cy="479100"/>
            </a:xfrm>
            <a:prstGeom prst="flowChartOnlineStorage">
              <a:avLst/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1" name="Google Shape;3271;p81"/>
            <p:cNvSpPr/>
            <p:nvPr/>
          </p:nvSpPr>
          <p:spPr>
            <a:xfrm>
              <a:off x="5237300" y="1656962"/>
              <a:ext cx="678300" cy="479100"/>
            </a:xfrm>
            <a:prstGeom prst="ellipse">
              <a:avLst/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279" name="Google Shape;3279;p81"/>
          <p:cNvCxnSpPr>
            <a:endCxn id="3280" idx="4"/>
          </p:cNvCxnSpPr>
          <p:nvPr/>
        </p:nvCxnSpPr>
        <p:spPr>
          <a:xfrm rot="5400000" flipH="1">
            <a:off x="1994150" y="1835475"/>
            <a:ext cx="1053900" cy="952800"/>
          </a:xfrm>
          <a:prstGeom prst="bentConnector3">
            <a:avLst>
              <a:gd name="adj1" fmla="val -410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81" name="Google Shape;3281;p81"/>
          <p:cNvCxnSpPr>
            <a:endCxn id="3282" idx="0"/>
          </p:cNvCxnSpPr>
          <p:nvPr/>
        </p:nvCxnSpPr>
        <p:spPr>
          <a:xfrm rot="5400000">
            <a:off x="1885700" y="3288400"/>
            <a:ext cx="1264800" cy="946800"/>
          </a:xfrm>
          <a:prstGeom prst="bentConnector3">
            <a:avLst>
              <a:gd name="adj1" fmla="val 24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70" name="Google Shape;3270;p81"/>
          <p:cNvSpPr/>
          <p:nvPr/>
        </p:nvSpPr>
        <p:spPr>
          <a:xfrm>
            <a:off x="2958577" y="2706987"/>
            <a:ext cx="593700" cy="523800"/>
          </a:xfrm>
          <a:prstGeom prst="flowChartDelay">
            <a:avLst/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283" name="Google Shape;3283;p81"/>
          <p:cNvCxnSpPr/>
          <p:nvPr/>
        </p:nvCxnSpPr>
        <p:spPr>
          <a:xfrm rot="10800000">
            <a:off x="800861" y="2997578"/>
            <a:ext cx="2196300" cy="1165200"/>
          </a:xfrm>
          <a:prstGeom prst="bentConnector3">
            <a:avLst>
              <a:gd name="adj1" fmla="val 66875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84" name="Google Shape;3284;p81"/>
          <p:cNvSpPr/>
          <p:nvPr/>
        </p:nvSpPr>
        <p:spPr>
          <a:xfrm>
            <a:off x="2958352" y="4030900"/>
            <a:ext cx="593700" cy="523800"/>
          </a:xfrm>
          <a:prstGeom prst="flowChartDelay">
            <a:avLst/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285" name="Google Shape;3285;p81"/>
          <p:cNvCxnSpPr>
            <a:stCxn id="3284" idx="3"/>
          </p:cNvCxnSpPr>
          <p:nvPr/>
        </p:nvCxnSpPr>
        <p:spPr>
          <a:xfrm>
            <a:off x="3552052" y="4292800"/>
            <a:ext cx="1362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86" name="Google Shape;3286;p81"/>
          <p:cNvCxnSpPr/>
          <p:nvPr/>
        </p:nvCxnSpPr>
        <p:spPr>
          <a:xfrm>
            <a:off x="845025" y="1718925"/>
            <a:ext cx="21090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87" name="Google Shape;3287;p81"/>
          <p:cNvCxnSpPr/>
          <p:nvPr/>
        </p:nvCxnSpPr>
        <p:spPr>
          <a:xfrm>
            <a:off x="814302" y="4453312"/>
            <a:ext cx="2146800" cy="13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88" name="Google Shape;3288;p81"/>
          <p:cNvSpPr txBox="1">
            <a:spLocks noGrp="1"/>
          </p:cNvSpPr>
          <p:nvPr>
            <p:ph type="subTitle" idx="4294967295"/>
          </p:nvPr>
        </p:nvSpPr>
        <p:spPr>
          <a:xfrm>
            <a:off x="307850" y="1513725"/>
            <a:ext cx="318300" cy="41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289" name="Google Shape;3289;p81"/>
          <p:cNvSpPr txBox="1">
            <a:spLocks noGrp="1"/>
          </p:cNvSpPr>
          <p:nvPr>
            <p:ph type="subTitle" idx="4294967295"/>
          </p:nvPr>
        </p:nvSpPr>
        <p:spPr>
          <a:xfrm>
            <a:off x="307850" y="2784675"/>
            <a:ext cx="318300" cy="41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B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290" name="Google Shape;3290;p81"/>
          <p:cNvSpPr txBox="1">
            <a:spLocks noGrp="1"/>
          </p:cNvSpPr>
          <p:nvPr>
            <p:ph type="subTitle" idx="4294967295"/>
          </p:nvPr>
        </p:nvSpPr>
        <p:spPr>
          <a:xfrm>
            <a:off x="307850" y="4255000"/>
            <a:ext cx="318300" cy="41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280" name="Google Shape;3280;p81"/>
          <p:cNvSpPr/>
          <p:nvPr/>
        </p:nvSpPr>
        <p:spPr>
          <a:xfrm>
            <a:off x="1976600" y="1652925"/>
            <a:ext cx="136200" cy="1320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1" name="Google Shape;3291;p81"/>
          <p:cNvSpPr/>
          <p:nvPr/>
        </p:nvSpPr>
        <p:spPr>
          <a:xfrm>
            <a:off x="1445650" y="2923875"/>
            <a:ext cx="136200" cy="1320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2" name="Google Shape;3282;p81"/>
          <p:cNvSpPr/>
          <p:nvPr/>
        </p:nvSpPr>
        <p:spPr>
          <a:xfrm>
            <a:off x="1976600" y="4394200"/>
            <a:ext cx="136200" cy="1320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2" name="Google Shape;3292;p81"/>
          <p:cNvSpPr txBox="1"/>
          <p:nvPr/>
        </p:nvSpPr>
        <p:spPr>
          <a:xfrm>
            <a:off x="0" y="4680450"/>
            <a:ext cx="6958500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Condensed"/>
                <a:ea typeface="Roboto Condensed"/>
                <a:cs typeface="Roboto Condensed"/>
                <a:sym typeface="Roboto Condensed"/>
              </a:rPr>
              <a:t>Si las LUTs no te sobran podes implementarlos con 3-State Buffers (BUFT)</a:t>
            </a:r>
            <a:endParaRPr sz="1800">
              <a:solidFill>
                <a:srgbClr val="FF98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7" name="Google Shape;3297;p82"/>
          <p:cNvSpPr/>
          <p:nvPr/>
        </p:nvSpPr>
        <p:spPr>
          <a:xfrm>
            <a:off x="3488649" y="2341851"/>
            <a:ext cx="1160100" cy="1298100"/>
          </a:xfrm>
          <a:prstGeom prst="roundRect">
            <a:avLst>
              <a:gd name="adj" fmla="val 16667"/>
            </a:avLst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8" name="Google Shape;3298;p8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681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TMR for Throughput Logic Structures</a:t>
            </a:r>
            <a:endParaRPr/>
          </a:p>
        </p:txBody>
      </p:sp>
      <p:sp>
        <p:nvSpPr>
          <p:cNvPr id="3299" name="Google Shape;3299;p82"/>
          <p:cNvSpPr txBox="1">
            <a:spLocks noGrp="1"/>
          </p:cNvSpPr>
          <p:nvPr>
            <p:ph type="sldNum" idx="12"/>
          </p:nvPr>
        </p:nvSpPr>
        <p:spPr>
          <a:xfrm>
            <a:off x="7653975" y="46953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96</a:t>
            </a:fld>
            <a:endParaRPr/>
          </a:p>
        </p:txBody>
      </p:sp>
      <p:grpSp>
        <p:nvGrpSpPr>
          <p:cNvPr id="3300" name="Google Shape;3300;p82"/>
          <p:cNvGrpSpPr/>
          <p:nvPr/>
        </p:nvGrpSpPr>
        <p:grpSpPr>
          <a:xfrm>
            <a:off x="307844" y="634299"/>
            <a:ext cx="318264" cy="282756"/>
            <a:chOff x="5292575" y="3681900"/>
            <a:chExt cx="420150" cy="373275"/>
          </a:xfrm>
        </p:grpSpPr>
        <p:sp>
          <p:nvSpPr>
            <p:cNvPr id="3301" name="Google Shape;3301;p82"/>
            <p:cNvSpPr/>
            <p:nvPr/>
          </p:nvSpPr>
          <p:spPr>
            <a:xfrm>
              <a:off x="5292575" y="3706875"/>
              <a:ext cx="420150" cy="266700"/>
            </a:xfrm>
            <a:custGeom>
              <a:avLst/>
              <a:gdLst/>
              <a:ahLst/>
              <a:cxnLst/>
              <a:rect l="l" t="t" r="r" b="b"/>
              <a:pathLst>
                <a:path w="16806" h="10668" fill="none" extrusionOk="0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2" name="Google Shape;3302;p82"/>
            <p:cNvSpPr/>
            <p:nvPr/>
          </p:nvSpPr>
          <p:spPr>
            <a:xfrm>
              <a:off x="5490475" y="3681900"/>
              <a:ext cx="24375" cy="25000"/>
            </a:xfrm>
            <a:custGeom>
              <a:avLst/>
              <a:gdLst/>
              <a:ahLst/>
              <a:cxnLst/>
              <a:rect l="l" t="t" r="r" b="b"/>
              <a:pathLst>
                <a:path w="975" h="1000" fill="none" extrusionOk="0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3" name="Google Shape;3303;p82"/>
            <p:cNvSpPr/>
            <p:nvPr/>
          </p:nvSpPr>
          <p:spPr>
            <a:xfrm>
              <a:off x="5358350" y="3973550"/>
              <a:ext cx="60900" cy="81625"/>
            </a:xfrm>
            <a:custGeom>
              <a:avLst/>
              <a:gdLst/>
              <a:ahLst/>
              <a:cxnLst/>
              <a:rect l="l" t="t" r="r" b="b"/>
              <a:pathLst>
                <a:path w="2436" h="3265" fill="none" extrusionOk="0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4" name="Google Shape;3304;p82"/>
            <p:cNvSpPr/>
            <p:nvPr/>
          </p:nvSpPr>
          <p:spPr>
            <a:xfrm>
              <a:off x="5586050" y="3973550"/>
              <a:ext cx="60925" cy="81625"/>
            </a:xfrm>
            <a:custGeom>
              <a:avLst/>
              <a:gdLst/>
              <a:ahLst/>
              <a:cxnLst/>
              <a:rect l="l" t="t" r="r" b="b"/>
              <a:pathLst>
                <a:path w="2437" h="3265" fill="none" extrusionOk="0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5" name="Google Shape;3305;p82"/>
            <p:cNvSpPr/>
            <p:nvPr/>
          </p:nvSpPr>
          <p:spPr>
            <a:xfrm>
              <a:off x="5316925" y="3731225"/>
              <a:ext cx="371450" cy="218000"/>
            </a:xfrm>
            <a:custGeom>
              <a:avLst/>
              <a:gdLst/>
              <a:ahLst/>
              <a:cxnLst/>
              <a:rect l="l" t="t" r="r" b="b"/>
              <a:pathLst>
                <a:path w="14858" h="8720" fill="none" extrusionOk="0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6" name="Google Shape;3306;p82"/>
            <p:cNvSpPr/>
            <p:nvPr/>
          </p:nvSpPr>
          <p:spPr>
            <a:xfrm>
              <a:off x="5380250" y="3784800"/>
              <a:ext cx="230200" cy="115725"/>
            </a:xfrm>
            <a:custGeom>
              <a:avLst/>
              <a:gdLst/>
              <a:ahLst/>
              <a:cxnLst/>
              <a:rect l="l" t="t" r="r" b="b"/>
              <a:pathLst>
                <a:path w="9208" h="4629" fill="none" extrusionOk="0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7" name="Google Shape;3307;p82"/>
            <p:cNvSpPr/>
            <p:nvPr/>
          </p:nvSpPr>
          <p:spPr>
            <a:xfrm>
              <a:off x="5547700" y="3779925"/>
              <a:ext cx="68825" cy="68825"/>
            </a:xfrm>
            <a:custGeom>
              <a:avLst/>
              <a:gdLst/>
              <a:ahLst/>
              <a:cxnLst/>
              <a:rect l="l" t="t" r="r" b="b"/>
              <a:pathLst>
                <a:path w="2753" h="2753" fill="none" extrusionOk="0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08" name="Google Shape;3308;p82"/>
          <p:cNvSpPr/>
          <p:nvPr/>
        </p:nvSpPr>
        <p:spPr>
          <a:xfrm>
            <a:off x="1428699" y="2412493"/>
            <a:ext cx="1069500" cy="1156800"/>
          </a:xfrm>
          <a:prstGeom prst="roundRect">
            <a:avLst>
              <a:gd name="adj" fmla="val 16667"/>
            </a:avLst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9" name="Google Shape;3309;p82"/>
          <p:cNvSpPr/>
          <p:nvPr/>
        </p:nvSpPr>
        <p:spPr>
          <a:xfrm>
            <a:off x="3648827" y="2535150"/>
            <a:ext cx="593700" cy="523800"/>
          </a:xfrm>
          <a:prstGeom prst="flowChartDelay">
            <a:avLst/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0" name="Google Shape;3310;p82"/>
          <p:cNvSpPr/>
          <p:nvPr/>
        </p:nvSpPr>
        <p:spPr>
          <a:xfrm>
            <a:off x="5710574" y="2412493"/>
            <a:ext cx="931800" cy="1156800"/>
          </a:xfrm>
          <a:prstGeom prst="roundRect">
            <a:avLst>
              <a:gd name="adj" fmla="val 16667"/>
            </a:avLst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1" name="Google Shape;3311;p82"/>
          <p:cNvSpPr/>
          <p:nvPr/>
        </p:nvSpPr>
        <p:spPr>
          <a:xfrm>
            <a:off x="1835500" y="3385700"/>
            <a:ext cx="255900" cy="183600"/>
          </a:xfrm>
          <a:prstGeom prst="triangle">
            <a:avLst>
              <a:gd name="adj" fmla="val 50000"/>
            </a:avLst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2" name="Google Shape;3312;p82"/>
          <p:cNvSpPr/>
          <p:nvPr/>
        </p:nvSpPr>
        <p:spPr>
          <a:xfrm>
            <a:off x="6048525" y="3385700"/>
            <a:ext cx="255900" cy="183600"/>
          </a:xfrm>
          <a:prstGeom prst="triangle">
            <a:avLst>
              <a:gd name="adj" fmla="val 50000"/>
            </a:avLst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3" name="Google Shape;3313;p82"/>
          <p:cNvSpPr/>
          <p:nvPr/>
        </p:nvSpPr>
        <p:spPr>
          <a:xfrm>
            <a:off x="3771852" y="2729000"/>
            <a:ext cx="593700" cy="523800"/>
          </a:xfrm>
          <a:prstGeom prst="flowChartDelay">
            <a:avLst/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4" name="Google Shape;3314;p82"/>
          <p:cNvSpPr/>
          <p:nvPr/>
        </p:nvSpPr>
        <p:spPr>
          <a:xfrm>
            <a:off x="3890665" y="2978125"/>
            <a:ext cx="593700" cy="523800"/>
          </a:xfrm>
          <a:prstGeom prst="flowChartDelay">
            <a:avLst/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5" name="Google Shape;3315;p82"/>
          <p:cNvSpPr txBox="1">
            <a:spLocks noGrp="1"/>
          </p:cNvSpPr>
          <p:nvPr>
            <p:ph type="subTitle" idx="4294967295"/>
          </p:nvPr>
        </p:nvSpPr>
        <p:spPr>
          <a:xfrm>
            <a:off x="1196350" y="2026250"/>
            <a:ext cx="15342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Contador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316" name="Google Shape;3316;p82"/>
          <p:cNvSpPr txBox="1">
            <a:spLocks noGrp="1"/>
          </p:cNvSpPr>
          <p:nvPr>
            <p:ph type="subTitle" idx="4294967295"/>
          </p:nvPr>
        </p:nvSpPr>
        <p:spPr>
          <a:xfrm>
            <a:off x="3155938" y="2026250"/>
            <a:ext cx="1808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Decodificador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317" name="Google Shape;3317;p82"/>
          <p:cNvSpPr txBox="1">
            <a:spLocks noGrp="1"/>
          </p:cNvSpPr>
          <p:nvPr>
            <p:ph type="subTitle" idx="4294967295"/>
          </p:nvPr>
        </p:nvSpPr>
        <p:spPr>
          <a:xfrm>
            <a:off x="5389725" y="2061425"/>
            <a:ext cx="15735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FSM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318" name="Google Shape;3318;p82"/>
          <p:cNvSpPr/>
          <p:nvPr/>
        </p:nvSpPr>
        <p:spPr>
          <a:xfrm>
            <a:off x="2498200" y="2870600"/>
            <a:ext cx="990300" cy="240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9" name="Google Shape;3319;p82"/>
          <p:cNvSpPr/>
          <p:nvPr/>
        </p:nvSpPr>
        <p:spPr>
          <a:xfrm>
            <a:off x="4641075" y="2870600"/>
            <a:ext cx="1069500" cy="240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0" name="Google Shape;3320;p82"/>
          <p:cNvSpPr/>
          <p:nvPr/>
        </p:nvSpPr>
        <p:spPr>
          <a:xfrm rot="5400000">
            <a:off x="1392550" y="2899100"/>
            <a:ext cx="255900" cy="183600"/>
          </a:xfrm>
          <a:prstGeom prst="triangle">
            <a:avLst>
              <a:gd name="adj" fmla="val 50000"/>
            </a:avLst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1" name="Google Shape;3321;p82"/>
          <p:cNvSpPr/>
          <p:nvPr/>
        </p:nvSpPr>
        <p:spPr>
          <a:xfrm rot="5400000">
            <a:off x="5674425" y="2899100"/>
            <a:ext cx="255900" cy="183600"/>
          </a:xfrm>
          <a:prstGeom prst="triangle">
            <a:avLst>
              <a:gd name="adj" fmla="val 50000"/>
            </a:avLst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2" name="Google Shape;3322;p82"/>
          <p:cNvSpPr txBox="1">
            <a:spLocks noGrp="1"/>
          </p:cNvSpPr>
          <p:nvPr>
            <p:ph type="subTitle" idx="4294967295"/>
          </p:nvPr>
        </p:nvSpPr>
        <p:spPr>
          <a:xfrm>
            <a:off x="1632100" y="3186325"/>
            <a:ext cx="6627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4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Clock</a:t>
            </a:r>
            <a:endParaRPr sz="14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323" name="Google Shape;3323;p82"/>
          <p:cNvSpPr txBox="1">
            <a:spLocks noGrp="1"/>
          </p:cNvSpPr>
          <p:nvPr>
            <p:ph type="subTitle" idx="4294967295"/>
          </p:nvPr>
        </p:nvSpPr>
        <p:spPr>
          <a:xfrm>
            <a:off x="5842600" y="3186325"/>
            <a:ext cx="6627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4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Clock</a:t>
            </a:r>
            <a:endParaRPr sz="14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324" name="Google Shape;3324;p82"/>
          <p:cNvSpPr txBox="1">
            <a:spLocks noGrp="1"/>
          </p:cNvSpPr>
          <p:nvPr>
            <p:ph type="subTitle" idx="4294967295"/>
          </p:nvPr>
        </p:nvSpPr>
        <p:spPr>
          <a:xfrm>
            <a:off x="1525425" y="2833100"/>
            <a:ext cx="3702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4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In</a:t>
            </a:r>
            <a:endParaRPr sz="14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325" name="Google Shape;3325;p82"/>
          <p:cNvSpPr txBox="1">
            <a:spLocks noGrp="1"/>
          </p:cNvSpPr>
          <p:nvPr>
            <p:ph type="subTitle" idx="4294967295"/>
          </p:nvPr>
        </p:nvSpPr>
        <p:spPr>
          <a:xfrm>
            <a:off x="5791175" y="2833100"/>
            <a:ext cx="3702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4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In</a:t>
            </a:r>
            <a:endParaRPr sz="14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326" name="Google Shape;3326;p82"/>
          <p:cNvSpPr txBox="1">
            <a:spLocks noGrp="1"/>
          </p:cNvSpPr>
          <p:nvPr>
            <p:ph type="subTitle" idx="4294967295"/>
          </p:nvPr>
        </p:nvSpPr>
        <p:spPr>
          <a:xfrm>
            <a:off x="3078902" y="3699650"/>
            <a:ext cx="20409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Redundemos ACÁ</a:t>
            </a:r>
            <a:endParaRPr sz="1800" b="1">
              <a:solidFill>
                <a:srgbClr val="FF98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83"/>
          <p:cNvSpPr/>
          <p:nvPr/>
        </p:nvSpPr>
        <p:spPr>
          <a:xfrm rot="-1898247">
            <a:off x="4369250" y="3910860"/>
            <a:ext cx="1391499" cy="24028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2" name="Google Shape;3332;p83"/>
          <p:cNvSpPr/>
          <p:nvPr/>
        </p:nvSpPr>
        <p:spPr>
          <a:xfrm rot="1467717">
            <a:off x="4447911" y="2182969"/>
            <a:ext cx="1264946" cy="240585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3" name="Google Shape;3333;p83"/>
          <p:cNvSpPr/>
          <p:nvPr/>
        </p:nvSpPr>
        <p:spPr>
          <a:xfrm>
            <a:off x="3488500" y="1398900"/>
            <a:ext cx="1069500" cy="1092000"/>
          </a:xfrm>
          <a:prstGeom prst="roundRect">
            <a:avLst>
              <a:gd name="adj" fmla="val 16667"/>
            </a:avLst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4" name="Google Shape;3334;p83"/>
          <p:cNvSpPr/>
          <p:nvPr/>
        </p:nvSpPr>
        <p:spPr>
          <a:xfrm rot="1785231">
            <a:off x="2189615" y="3913806"/>
            <a:ext cx="1425420" cy="24078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5" name="Google Shape;3335;p83"/>
          <p:cNvSpPr/>
          <p:nvPr/>
        </p:nvSpPr>
        <p:spPr>
          <a:xfrm rot="-1532837">
            <a:off x="2205351" y="2182890"/>
            <a:ext cx="1382242" cy="24072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6" name="Google Shape;3336;p83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681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TMR for Throughput Logic Structures</a:t>
            </a:r>
            <a:endParaRPr/>
          </a:p>
        </p:txBody>
      </p:sp>
      <p:sp>
        <p:nvSpPr>
          <p:cNvPr id="3337" name="Google Shape;3337;p83"/>
          <p:cNvSpPr txBox="1">
            <a:spLocks noGrp="1"/>
          </p:cNvSpPr>
          <p:nvPr>
            <p:ph type="sldNum" idx="12"/>
          </p:nvPr>
        </p:nvSpPr>
        <p:spPr>
          <a:xfrm>
            <a:off x="7653975" y="46953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97</a:t>
            </a:fld>
            <a:endParaRPr/>
          </a:p>
        </p:txBody>
      </p:sp>
      <p:grpSp>
        <p:nvGrpSpPr>
          <p:cNvPr id="3338" name="Google Shape;3338;p83"/>
          <p:cNvGrpSpPr/>
          <p:nvPr/>
        </p:nvGrpSpPr>
        <p:grpSpPr>
          <a:xfrm>
            <a:off x="307844" y="634299"/>
            <a:ext cx="318264" cy="282756"/>
            <a:chOff x="5292575" y="3681900"/>
            <a:chExt cx="420150" cy="373275"/>
          </a:xfrm>
        </p:grpSpPr>
        <p:sp>
          <p:nvSpPr>
            <p:cNvPr id="3339" name="Google Shape;3339;p83"/>
            <p:cNvSpPr/>
            <p:nvPr/>
          </p:nvSpPr>
          <p:spPr>
            <a:xfrm>
              <a:off x="5292575" y="3706875"/>
              <a:ext cx="420150" cy="266700"/>
            </a:xfrm>
            <a:custGeom>
              <a:avLst/>
              <a:gdLst/>
              <a:ahLst/>
              <a:cxnLst/>
              <a:rect l="l" t="t" r="r" b="b"/>
              <a:pathLst>
                <a:path w="16806" h="10668" fill="none" extrusionOk="0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0" name="Google Shape;3340;p83"/>
            <p:cNvSpPr/>
            <p:nvPr/>
          </p:nvSpPr>
          <p:spPr>
            <a:xfrm>
              <a:off x="5490475" y="3681900"/>
              <a:ext cx="24375" cy="25000"/>
            </a:xfrm>
            <a:custGeom>
              <a:avLst/>
              <a:gdLst/>
              <a:ahLst/>
              <a:cxnLst/>
              <a:rect l="l" t="t" r="r" b="b"/>
              <a:pathLst>
                <a:path w="975" h="1000" fill="none" extrusionOk="0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1" name="Google Shape;3341;p83"/>
            <p:cNvSpPr/>
            <p:nvPr/>
          </p:nvSpPr>
          <p:spPr>
            <a:xfrm>
              <a:off x="5358350" y="3973550"/>
              <a:ext cx="60900" cy="81625"/>
            </a:xfrm>
            <a:custGeom>
              <a:avLst/>
              <a:gdLst/>
              <a:ahLst/>
              <a:cxnLst/>
              <a:rect l="l" t="t" r="r" b="b"/>
              <a:pathLst>
                <a:path w="2436" h="3265" fill="none" extrusionOk="0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2" name="Google Shape;3342;p83"/>
            <p:cNvSpPr/>
            <p:nvPr/>
          </p:nvSpPr>
          <p:spPr>
            <a:xfrm>
              <a:off x="5586050" y="3973550"/>
              <a:ext cx="60925" cy="81625"/>
            </a:xfrm>
            <a:custGeom>
              <a:avLst/>
              <a:gdLst/>
              <a:ahLst/>
              <a:cxnLst/>
              <a:rect l="l" t="t" r="r" b="b"/>
              <a:pathLst>
                <a:path w="2437" h="3265" fill="none" extrusionOk="0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3" name="Google Shape;3343;p83"/>
            <p:cNvSpPr/>
            <p:nvPr/>
          </p:nvSpPr>
          <p:spPr>
            <a:xfrm>
              <a:off x="5316925" y="3731225"/>
              <a:ext cx="371450" cy="218000"/>
            </a:xfrm>
            <a:custGeom>
              <a:avLst/>
              <a:gdLst/>
              <a:ahLst/>
              <a:cxnLst/>
              <a:rect l="l" t="t" r="r" b="b"/>
              <a:pathLst>
                <a:path w="14858" h="8720" fill="none" extrusionOk="0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4" name="Google Shape;3344;p83"/>
            <p:cNvSpPr/>
            <p:nvPr/>
          </p:nvSpPr>
          <p:spPr>
            <a:xfrm>
              <a:off x="5380250" y="3784800"/>
              <a:ext cx="230200" cy="115725"/>
            </a:xfrm>
            <a:custGeom>
              <a:avLst/>
              <a:gdLst/>
              <a:ahLst/>
              <a:cxnLst/>
              <a:rect l="l" t="t" r="r" b="b"/>
              <a:pathLst>
                <a:path w="9208" h="4629" fill="none" extrusionOk="0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5" name="Google Shape;3345;p83"/>
            <p:cNvSpPr/>
            <p:nvPr/>
          </p:nvSpPr>
          <p:spPr>
            <a:xfrm>
              <a:off x="5547700" y="3779925"/>
              <a:ext cx="68825" cy="68825"/>
            </a:xfrm>
            <a:custGeom>
              <a:avLst/>
              <a:gdLst/>
              <a:ahLst/>
              <a:cxnLst/>
              <a:rect l="l" t="t" r="r" b="b"/>
              <a:pathLst>
                <a:path w="2753" h="2753" fill="none" extrusionOk="0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46" name="Google Shape;3346;p83"/>
          <p:cNvSpPr/>
          <p:nvPr/>
        </p:nvSpPr>
        <p:spPr>
          <a:xfrm>
            <a:off x="1354925" y="2319153"/>
            <a:ext cx="1069500" cy="1636200"/>
          </a:xfrm>
          <a:prstGeom prst="roundRect">
            <a:avLst>
              <a:gd name="adj" fmla="val 16667"/>
            </a:avLst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7" name="Google Shape;3347;p83"/>
          <p:cNvSpPr/>
          <p:nvPr/>
        </p:nvSpPr>
        <p:spPr>
          <a:xfrm>
            <a:off x="3636169" y="1561511"/>
            <a:ext cx="547200" cy="440700"/>
          </a:xfrm>
          <a:prstGeom prst="flowChartDelay">
            <a:avLst/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8" name="Google Shape;3348;p83"/>
          <p:cNvSpPr/>
          <p:nvPr/>
        </p:nvSpPr>
        <p:spPr>
          <a:xfrm>
            <a:off x="5673825" y="2247679"/>
            <a:ext cx="931800" cy="1922700"/>
          </a:xfrm>
          <a:prstGeom prst="roundRect">
            <a:avLst>
              <a:gd name="adj" fmla="val 16667"/>
            </a:avLst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9" name="Google Shape;3349;p83"/>
          <p:cNvSpPr/>
          <p:nvPr/>
        </p:nvSpPr>
        <p:spPr>
          <a:xfrm>
            <a:off x="1761725" y="3771750"/>
            <a:ext cx="255900" cy="183600"/>
          </a:xfrm>
          <a:prstGeom prst="triangle">
            <a:avLst>
              <a:gd name="adj" fmla="val 50000"/>
            </a:avLst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0" name="Google Shape;3350;p83"/>
          <p:cNvSpPr/>
          <p:nvPr/>
        </p:nvSpPr>
        <p:spPr>
          <a:xfrm>
            <a:off x="6011775" y="3986750"/>
            <a:ext cx="255900" cy="183600"/>
          </a:xfrm>
          <a:prstGeom prst="triangle">
            <a:avLst>
              <a:gd name="adj" fmla="val 50000"/>
            </a:avLst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1" name="Google Shape;3351;p83"/>
          <p:cNvSpPr/>
          <p:nvPr/>
        </p:nvSpPr>
        <p:spPr>
          <a:xfrm>
            <a:off x="3749586" y="1724585"/>
            <a:ext cx="547200" cy="440700"/>
          </a:xfrm>
          <a:prstGeom prst="flowChartDelay">
            <a:avLst/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2" name="Google Shape;3352;p83"/>
          <p:cNvSpPr/>
          <p:nvPr/>
        </p:nvSpPr>
        <p:spPr>
          <a:xfrm>
            <a:off x="3859120" y="1934159"/>
            <a:ext cx="547200" cy="440700"/>
          </a:xfrm>
          <a:prstGeom prst="flowChartDelay">
            <a:avLst/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3" name="Google Shape;3353;p83"/>
          <p:cNvSpPr txBox="1">
            <a:spLocks noGrp="1"/>
          </p:cNvSpPr>
          <p:nvPr>
            <p:ph type="subTitle" idx="4294967295"/>
          </p:nvPr>
        </p:nvSpPr>
        <p:spPr>
          <a:xfrm>
            <a:off x="1122575" y="1932900"/>
            <a:ext cx="15342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Contador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354" name="Google Shape;3354;p83"/>
          <p:cNvSpPr txBox="1">
            <a:spLocks noGrp="1"/>
          </p:cNvSpPr>
          <p:nvPr>
            <p:ph type="subTitle" idx="4294967295"/>
          </p:nvPr>
        </p:nvSpPr>
        <p:spPr>
          <a:xfrm>
            <a:off x="5352975" y="1896600"/>
            <a:ext cx="15735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FSM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355" name="Google Shape;3355;p83"/>
          <p:cNvSpPr/>
          <p:nvPr/>
        </p:nvSpPr>
        <p:spPr>
          <a:xfrm>
            <a:off x="2424425" y="3022625"/>
            <a:ext cx="1069500" cy="240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6" name="Google Shape;3356;p83"/>
          <p:cNvSpPr/>
          <p:nvPr/>
        </p:nvSpPr>
        <p:spPr>
          <a:xfrm>
            <a:off x="4584050" y="3018175"/>
            <a:ext cx="1069500" cy="240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7" name="Google Shape;3357;p83"/>
          <p:cNvSpPr/>
          <p:nvPr/>
        </p:nvSpPr>
        <p:spPr>
          <a:xfrm rot="5400000">
            <a:off x="1318775" y="2805750"/>
            <a:ext cx="255900" cy="183600"/>
          </a:xfrm>
          <a:prstGeom prst="triangle">
            <a:avLst>
              <a:gd name="adj" fmla="val 50000"/>
            </a:avLst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8" name="Google Shape;3358;p83"/>
          <p:cNvSpPr/>
          <p:nvPr/>
        </p:nvSpPr>
        <p:spPr>
          <a:xfrm rot="5400000">
            <a:off x="5637675" y="2484875"/>
            <a:ext cx="255900" cy="183600"/>
          </a:xfrm>
          <a:prstGeom prst="triangle">
            <a:avLst>
              <a:gd name="adj" fmla="val 50000"/>
            </a:avLst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9" name="Google Shape;3359;p83"/>
          <p:cNvSpPr txBox="1">
            <a:spLocks noGrp="1"/>
          </p:cNvSpPr>
          <p:nvPr>
            <p:ph type="subTitle" idx="4294967295"/>
          </p:nvPr>
        </p:nvSpPr>
        <p:spPr>
          <a:xfrm>
            <a:off x="1558326" y="3546609"/>
            <a:ext cx="662700" cy="4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4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Clock</a:t>
            </a:r>
            <a:endParaRPr sz="14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360" name="Google Shape;3360;p83"/>
          <p:cNvSpPr txBox="1">
            <a:spLocks noGrp="1"/>
          </p:cNvSpPr>
          <p:nvPr>
            <p:ph type="subTitle" idx="4294967295"/>
          </p:nvPr>
        </p:nvSpPr>
        <p:spPr>
          <a:xfrm>
            <a:off x="5825325" y="3761150"/>
            <a:ext cx="662700" cy="34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4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Clock</a:t>
            </a:r>
            <a:endParaRPr sz="14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361" name="Google Shape;3361;p83"/>
          <p:cNvSpPr txBox="1">
            <a:spLocks noGrp="1"/>
          </p:cNvSpPr>
          <p:nvPr>
            <p:ph type="subTitle" idx="4294967295"/>
          </p:nvPr>
        </p:nvSpPr>
        <p:spPr>
          <a:xfrm>
            <a:off x="1451650" y="2739750"/>
            <a:ext cx="3702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4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In</a:t>
            </a:r>
            <a:endParaRPr sz="14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362" name="Google Shape;3362;p83"/>
          <p:cNvSpPr txBox="1">
            <a:spLocks noGrp="1"/>
          </p:cNvSpPr>
          <p:nvPr>
            <p:ph type="subTitle" idx="4294967295"/>
          </p:nvPr>
        </p:nvSpPr>
        <p:spPr>
          <a:xfrm>
            <a:off x="5754425" y="2418875"/>
            <a:ext cx="3702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4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In</a:t>
            </a:r>
            <a:endParaRPr sz="14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363" name="Google Shape;3363;p83"/>
          <p:cNvSpPr/>
          <p:nvPr/>
        </p:nvSpPr>
        <p:spPr>
          <a:xfrm>
            <a:off x="3508250" y="2580000"/>
            <a:ext cx="1069500" cy="1092000"/>
          </a:xfrm>
          <a:prstGeom prst="roundRect">
            <a:avLst>
              <a:gd name="adj" fmla="val 16667"/>
            </a:avLst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4" name="Google Shape;3364;p83"/>
          <p:cNvSpPr/>
          <p:nvPr/>
        </p:nvSpPr>
        <p:spPr>
          <a:xfrm>
            <a:off x="3655919" y="2742611"/>
            <a:ext cx="547200" cy="440700"/>
          </a:xfrm>
          <a:prstGeom prst="flowChartDelay">
            <a:avLst/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5" name="Google Shape;3365;p83"/>
          <p:cNvSpPr/>
          <p:nvPr/>
        </p:nvSpPr>
        <p:spPr>
          <a:xfrm>
            <a:off x="3769336" y="2905685"/>
            <a:ext cx="547200" cy="440700"/>
          </a:xfrm>
          <a:prstGeom prst="flowChartDelay">
            <a:avLst/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6" name="Google Shape;3366;p83"/>
          <p:cNvSpPr/>
          <p:nvPr/>
        </p:nvSpPr>
        <p:spPr>
          <a:xfrm>
            <a:off x="3878870" y="3115259"/>
            <a:ext cx="547200" cy="440700"/>
          </a:xfrm>
          <a:prstGeom prst="flowChartDelay">
            <a:avLst/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7" name="Google Shape;3367;p83"/>
          <p:cNvSpPr/>
          <p:nvPr/>
        </p:nvSpPr>
        <p:spPr>
          <a:xfrm rot="5400000">
            <a:off x="1318775" y="2490150"/>
            <a:ext cx="255900" cy="183600"/>
          </a:xfrm>
          <a:prstGeom prst="triangle">
            <a:avLst>
              <a:gd name="adj" fmla="val 50000"/>
            </a:avLst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8" name="Google Shape;3368;p83"/>
          <p:cNvSpPr txBox="1">
            <a:spLocks noGrp="1"/>
          </p:cNvSpPr>
          <p:nvPr>
            <p:ph type="subTitle" idx="4294967295"/>
          </p:nvPr>
        </p:nvSpPr>
        <p:spPr>
          <a:xfrm>
            <a:off x="1451650" y="2424150"/>
            <a:ext cx="3702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4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In</a:t>
            </a:r>
            <a:endParaRPr sz="14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369" name="Google Shape;3369;p83"/>
          <p:cNvSpPr/>
          <p:nvPr/>
        </p:nvSpPr>
        <p:spPr>
          <a:xfrm rot="5400000">
            <a:off x="1318775" y="3121350"/>
            <a:ext cx="255900" cy="183600"/>
          </a:xfrm>
          <a:prstGeom prst="triangle">
            <a:avLst>
              <a:gd name="adj" fmla="val 50000"/>
            </a:avLst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0" name="Google Shape;3370;p83"/>
          <p:cNvSpPr txBox="1">
            <a:spLocks noGrp="1"/>
          </p:cNvSpPr>
          <p:nvPr>
            <p:ph type="subTitle" idx="4294967295"/>
          </p:nvPr>
        </p:nvSpPr>
        <p:spPr>
          <a:xfrm>
            <a:off x="1451650" y="3055350"/>
            <a:ext cx="3702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4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In</a:t>
            </a:r>
            <a:endParaRPr sz="14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grpSp>
        <p:nvGrpSpPr>
          <p:cNvPr id="3371" name="Google Shape;3371;p83"/>
          <p:cNvGrpSpPr/>
          <p:nvPr/>
        </p:nvGrpSpPr>
        <p:grpSpPr>
          <a:xfrm>
            <a:off x="3488425" y="3761100"/>
            <a:ext cx="1069500" cy="1092000"/>
            <a:chOff x="3488425" y="3761100"/>
            <a:chExt cx="1069500" cy="1092000"/>
          </a:xfrm>
        </p:grpSpPr>
        <p:sp>
          <p:nvSpPr>
            <p:cNvPr id="3372" name="Google Shape;3372;p83"/>
            <p:cNvSpPr/>
            <p:nvPr/>
          </p:nvSpPr>
          <p:spPr>
            <a:xfrm>
              <a:off x="3488425" y="3761100"/>
              <a:ext cx="1069500" cy="1092000"/>
            </a:xfrm>
            <a:prstGeom prst="roundRect">
              <a:avLst>
                <a:gd name="adj" fmla="val 16667"/>
              </a:avLst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3" name="Google Shape;3373;p83"/>
            <p:cNvSpPr/>
            <p:nvPr/>
          </p:nvSpPr>
          <p:spPr>
            <a:xfrm>
              <a:off x="3636094" y="3923711"/>
              <a:ext cx="547200" cy="440700"/>
            </a:xfrm>
            <a:prstGeom prst="flowChartDelay">
              <a:avLst/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4" name="Google Shape;3374;p83"/>
            <p:cNvSpPr/>
            <p:nvPr/>
          </p:nvSpPr>
          <p:spPr>
            <a:xfrm>
              <a:off x="3749511" y="4086785"/>
              <a:ext cx="547200" cy="440700"/>
            </a:xfrm>
            <a:prstGeom prst="flowChartDelay">
              <a:avLst/>
            </a:pr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5" name="Google Shape;3375;p83"/>
            <p:cNvSpPr/>
            <p:nvPr/>
          </p:nvSpPr>
          <p:spPr>
            <a:xfrm>
              <a:off x="3859045" y="4296359"/>
              <a:ext cx="547200" cy="440700"/>
            </a:xfrm>
            <a:prstGeom prst="flowChartDelay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76" name="Google Shape;3376;p83"/>
          <p:cNvSpPr/>
          <p:nvPr/>
        </p:nvSpPr>
        <p:spPr>
          <a:xfrm rot="5400000">
            <a:off x="5637675" y="3042375"/>
            <a:ext cx="255900" cy="183600"/>
          </a:xfrm>
          <a:prstGeom prst="triangle">
            <a:avLst>
              <a:gd name="adj" fmla="val 50000"/>
            </a:avLst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7" name="Google Shape;3377;p83"/>
          <p:cNvSpPr txBox="1">
            <a:spLocks noGrp="1"/>
          </p:cNvSpPr>
          <p:nvPr>
            <p:ph type="subTitle" idx="4294967295"/>
          </p:nvPr>
        </p:nvSpPr>
        <p:spPr>
          <a:xfrm>
            <a:off x="5754425" y="2976375"/>
            <a:ext cx="3702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4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In</a:t>
            </a:r>
            <a:endParaRPr sz="14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378" name="Google Shape;3378;p83"/>
          <p:cNvSpPr/>
          <p:nvPr/>
        </p:nvSpPr>
        <p:spPr>
          <a:xfrm rot="5400000">
            <a:off x="5637675" y="3571225"/>
            <a:ext cx="255900" cy="181200"/>
          </a:xfrm>
          <a:prstGeom prst="triangle">
            <a:avLst>
              <a:gd name="adj" fmla="val 50000"/>
            </a:avLst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9" name="Google Shape;3379;p83"/>
          <p:cNvSpPr txBox="1">
            <a:spLocks noGrp="1"/>
          </p:cNvSpPr>
          <p:nvPr>
            <p:ph type="subTitle" idx="4294967295"/>
          </p:nvPr>
        </p:nvSpPr>
        <p:spPr>
          <a:xfrm>
            <a:off x="5754425" y="3533875"/>
            <a:ext cx="3702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4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In</a:t>
            </a:r>
            <a:endParaRPr sz="14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4" name="Google Shape;3384;p84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681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TMR for simple State-Machines</a:t>
            </a:r>
            <a:endParaRPr/>
          </a:p>
        </p:txBody>
      </p:sp>
      <p:sp>
        <p:nvSpPr>
          <p:cNvPr id="3385" name="Google Shape;3385;p84"/>
          <p:cNvSpPr txBox="1">
            <a:spLocks noGrp="1"/>
          </p:cNvSpPr>
          <p:nvPr>
            <p:ph type="sldNum" idx="12"/>
          </p:nvPr>
        </p:nvSpPr>
        <p:spPr>
          <a:xfrm>
            <a:off x="7653975" y="46953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98</a:t>
            </a:fld>
            <a:endParaRPr/>
          </a:p>
        </p:txBody>
      </p:sp>
      <p:grpSp>
        <p:nvGrpSpPr>
          <p:cNvPr id="3386" name="Google Shape;3386;p84"/>
          <p:cNvGrpSpPr/>
          <p:nvPr/>
        </p:nvGrpSpPr>
        <p:grpSpPr>
          <a:xfrm>
            <a:off x="307844" y="634299"/>
            <a:ext cx="318264" cy="282756"/>
            <a:chOff x="5292575" y="3681900"/>
            <a:chExt cx="420150" cy="373275"/>
          </a:xfrm>
        </p:grpSpPr>
        <p:sp>
          <p:nvSpPr>
            <p:cNvPr id="3387" name="Google Shape;3387;p84"/>
            <p:cNvSpPr/>
            <p:nvPr/>
          </p:nvSpPr>
          <p:spPr>
            <a:xfrm>
              <a:off x="5292575" y="3706875"/>
              <a:ext cx="420150" cy="266700"/>
            </a:xfrm>
            <a:custGeom>
              <a:avLst/>
              <a:gdLst/>
              <a:ahLst/>
              <a:cxnLst/>
              <a:rect l="l" t="t" r="r" b="b"/>
              <a:pathLst>
                <a:path w="16806" h="10668" fill="none" extrusionOk="0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8" name="Google Shape;3388;p84"/>
            <p:cNvSpPr/>
            <p:nvPr/>
          </p:nvSpPr>
          <p:spPr>
            <a:xfrm>
              <a:off x="5490475" y="3681900"/>
              <a:ext cx="24375" cy="25000"/>
            </a:xfrm>
            <a:custGeom>
              <a:avLst/>
              <a:gdLst/>
              <a:ahLst/>
              <a:cxnLst/>
              <a:rect l="l" t="t" r="r" b="b"/>
              <a:pathLst>
                <a:path w="975" h="1000" fill="none" extrusionOk="0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9" name="Google Shape;3389;p84"/>
            <p:cNvSpPr/>
            <p:nvPr/>
          </p:nvSpPr>
          <p:spPr>
            <a:xfrm>
              <a:off x="5358350" y="3973550"/>
              <a:ext cx="60900" cy="81625"/>
            </a:xfrm>
            <a:custGeom>
              <a:avLst/>
              <a:gdLst/>
              <a:ahLst/>
              <a:cxnLst/>
              <a:rect l="l" t="t" r="r" b="b"/>
              <a:pathLst>
                <a:path w="2436" h="3265" fill="none" extrusionOk="0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0" name="Google Shape;3390;p84"/>
            <p:cNvSpPr/>
            <p:nvPr/>
          </p:nvSpPr>
          <p:spPr>
            <a:xfrm>
              <a:off x="5586050" y="3973550"/>
              <a:ext cx="60925" cy="81625"/>
            </a:xfrm>
            <a:custGeom>
              <a:avLst/>
              <a:gdLst/>
              <a:ahLst/>
              <a:cxnLst/>
              <a:rect l="l" t="t" r="r" b="b"/>
              <a:pathLst>
                <a:path w="2437" h="3265" fill="none" extrusionOk="0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1" name="Google Shape;3391;p84"/>
            <p:cNvSpPr/>
            <p:nvPr/>
          </p:nvSpPr>
          <p:spPr>
            <a:xfrm>
              <a:off x="5316925" y="3731225"/>
              <a:ext cx="371450" cy="218000"/>
            </a:xfrm>
            <a:custGeom>
              <a:avLst/>
              <a:gdLst/>
              <a:ahLst/>
              <a:cxnLst/>
              <a:rect l="l" t="t" r="r" b="b"/>
              <a:pathLst>
                <a:path w="14858" h="8720" fill="none" extrusionOk="0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2" name="Google Shape;3392;p84"/>
            <p:cNvSpPr/>
            <p:nvPr/>
          </p:nvSpPr>
          <p:spPr>
            <a:xfrm>
              <a:off x="5380250" y="3784800"/>
              <a:ext cx="230200" cy="115725"/>
            </a:xfrm>
            <a:custGeom>
              <a:avLst/>
              <a:gdLst/>
              <a:ahLst/>
              <a:cxnLst/>
              <a:rect l="l" t="t" r="r" b="b"/>
              <a:pathLst>
                <a:path w="9208" h="4629" fill="none" extrusionOk="0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3" name="Google Shape;3393;p84"/>
            <p:cNvSpPr/>
            <p:nvPr/>
          </p:nvSpPr>
          <p:spPr>
            <a:xfrm>
              <a:off x="5547700" y="3779925"/>
              <a:ext cx="68825" cy="68825"/>
            </a:xfrm>
            <a:custGeom>
              <a:avLst/>
              <a:gdLst/>
              <a:ahLst/>
              <a:cxnLst/>
              <a:rect l="l" t="t" r="r" b="b"/>
              <a:pathLst>
                <a:path w="2753" h="2753" fill="none" extrusionOk="0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94" name="Google Shape;3394;p84"/>
          <p:cNvSpPr/>
          <p:nvPr/>
        </p:nvSpPr>
        <p:spPr>
          <a:xfrm>
            <a:off x="1106074" y="2744200"/>
            <a:ext cx="788100" cy="766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5" name="Google Shape;3395;p84"/>
          <p:cNvSpPr/>
          <p:nvPr/>
        </p:nvSpPr>
        <p:spPr>
          <a:xfrm>
            <a:off x="1917501" y="2936270"/>
            <a:ext cx="686400" cy="360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6" name="Google Shape;3396;p84"/>
          <p:cNvSpPr/>
          <p:nvPr/>
        </p:nvSpPr>
        <p:spPr>
          <a:xfrm>
            <a:off x="2085475" y="2358675"/>
            <a:ext cx="144300" cy="685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7" name="Google Shape;3397;p84"/>
          <p:cNvSpPr/>
          <p:nvPr/>
        </p:nvSpPr>
        <p:spPr>
          <a:xfrm>
            <a:off x="674075" y="2285632"/>
            <a:ext cx="1555800" cy="124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8" name="Google Shape;3398;p84"/>
          <p:cNvSpPr/>
          <p:nvPr/>
        </p:nvSpPr>
        <p:spPr>
          <a:xfrm>
            <a:off x="529775" y="2975125"/>
            <a:ext cx="552900" cy="282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9" name="Google Shape;3399;p84"/>
          <p:cNvSpPr/>
          <p:nvPr/>
        </p:nvSpPr>
        <p:spPr>
          <a:xfrm>
            <a:off x="529775" y="2285625"/>
            <a:ext cx="144300" cy="829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0" name="Google Shape;3400;p84"/>
          <p:cNvSpPr/>
          <p:nvPr/>
        </p:nvSpPr>
        <p:spPr>
          <a:xfrm>
            <a:off x="1383875" y="3326800"/>
            <a:ext cx="255900" cy="183600"/>
          </a:xfrm>
          <a:prstGeom prst="triangle">
            <a:avLst>
              <a:gd name="adj" fmla="val 50000"/>
            </a:avLst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1" name="Google Shape;3401;p84"/>
          <p:cNvSpPr txBox="1">
            <a:spLocks noGrp="1"/>
          </p:cNvSpPr>
          <p:nvPr>
            <p:ph type="subTitle" idx="4294967295"/>
          </p:nvPr>
        </p:nvSpPr>
        <p:spPr>
          <a:xfrm>
            <a:off x="1106063" y="3002800"/>
            <a:ext cx="318300" cy="24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402" name="Google Shape;3402;p84"/>
          <p:cNvSpPr txBox="1">
            <a:spLocks noGrp="1"/>
          </p:cNvSpPr>
          <p:nvPr>
            <p:ph type="subTitle" idx="4294967295"/>
          </p:nvPr>
        </p:nvSpPr>
        <p:spPr>
          <a:xfrm>
            <a:off x="1575875" y="2969500"/>
            <a:ext cx="3183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Q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403" name="Google Shape;3403;p84"/>
          <p:cNvSpPr/>
          <p:nvPr/>
        </p:nvSpPr>
        <p:spPr>
          <a:xfrm rot="-5400000">
            <a:off x="1261325" y="2167725"/>
            <a:ext cx="477600" cy="360600"/>
          </a:xfrm>
          <a:prstGeom prst="triangle">
            <a:avLst>
              <a:gd name="adj" fmla="val 50000"/>
            </a:avLst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4" name="Google Shape;3404;p84"/>
          <p:cNvSpPr/>
          <p:nvPr/>
        </p:nvSpPr>
        <p:spPr>
          <a:xfrm>
            <a:off x="1193075" y="2285625"/>
            <a:ext cx="144300" cy="124800"/>
          </a:xfrm>
          <a:prstGeom prst="ellipse">
            <a:avLst/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5" name="Google Shape;3405;p84"/>
          <p:cNvSpPr/>
          <p:nvPr/>
        </p:nvSpPr>
        <p:spPr>
          <a:xfrm>
            <a:off x="4384677" y="2037050"/>
            <a:ext cx="384300" cy="477600"/>
          </a:xfrm>
          <a:prstGeom prst="rect">
            <a:avLst/>
          </a:prstGeom>
          <a:solidFill>
            <a:srgbClr val="4A86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6" name="Google Shape;3406;p84"/>
          <p:cNvSpPr/>
          <p:nvPr/>
        </p:nvSpPr>
        <p:spPr>
          <a:xfrm>
            <a:off x="5152859" y="2037050"/>
            <a:ext cx="384300" cy="477600"/>
          </a:xfrm>
          <a:prstGeom prst="rect">
            <a:avLst/>
          </a:prstGeom>
          <a:solidFill>
            <a:srgbClr val="4A86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407" name="Google Shape;3407;p84"/>
          <p:cNvCxnSpPr/>
          <p:nvPr/>
        </p:nvCxnSpPr>
        <p:spPr>
          <a:xfrm>
            <a:off x="4761889" y="2498664"/>
            <a:ext cx="396300" cy="0"/>
          </a:xfrm>
          <a:prstGeom prst="straightConnector1">
            <a:avLst/>
          </a:prstGeom>
          <a:noFill/>
          <a:ln w="9525" cap="flat" cmpd="sng">
            <a:solidFill>
              <a:srgbClr val="4A86E8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08" name="Google Shape;3408;p84"/>
          <p:cNvSpPr/>
          <p:nvPr/>
        </p:nvSpPr>
        <p:spPr>
          <a:xfrm>
            <a:off x="5927919" y="2037050"/>
            <a:ext cx="384300" cy="477600"/>
          </a:xfrm>
          <a:prstGeom prst="rect">
            <a:avLst/>
          </a:prstGeom>
          <a:solidFill>
            <a:srgbClr val="4A86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409" name="Google Shape;3409;p84"/>
          <p:cNvCxnSpPr/>
          <p:nvPr/>
        </p:nvCxnSpPr>
        <p:spPr>
          <a:xfrm>
            <a:off x="5536949" y="2498664"/>
            <a:ext cx="396300" cy="0"/>
          </a:xfrm>
          <a:prstGeom prst="straightConnector1">
            <a:avLst/>
          </a:prstGeom>
          <a:noFill/>
          <a:ln w="9525" cap="flat" cmpd="sng">
            <a:solidFill>
              <a:srgbClr val="4A86E8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10" name="Google Shape;3410;p84"/>
          <p:cNvSpPr/>
          <p:nvPr/>
        </p:nvSpPr>
        <p:spPr>
          <a:xfrm>
            <a:off x="6702980" y="2037050"/>
            <a:ext cx="384300" cy="477600"/>
          </a:xfrm>
          <a:prstGeom prst="rect">
            <a:avLst/>
          </a:prstGeom>
          <a:solidFill>
            <a:srgbClr val="4A86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411" name="Google Shape;3411;p84"/>
          <p:cNvCxnSpPr/>
          <p:nvPr/>
        </p:nvCxnSpPr>
        <p:spPr>
          <a:xfrm>
            <a:off x="6312010" y="2498664"/>
            <a:ext cx="396300" cy="0"/>
          </a:xfrm>
          <a:prstGeom prst="straightConnector1">
            <a:avLst/>
          </a:prstGeom>
          <a:noFill/>
          <a:ln w="9525" cap="flat" cmpd="sng">
            <a:solidFill>
              <a:srgbClr val="4A86E8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12" name="Google Shape;3412;p84"/>
          <p:cNvSpPr/>
          <p:nvPr/>
        </p:nvSpPr>
        <p:spPr>
          <a:xfrm>
            <a:off x="7478041" y="2037050"/>
            <a:ext cx="384300" cy="477600"/>
          </a:xfrm>
          <a:prstGeom prst="rect">
            <a:avLst/>
          </a:prstGeom>
          <a:solidFill>
            <a:srgbClr val="4A86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413" name="Google Shape;3413;p84"/>
          <p:cNvCxnSpPr/>
          <p:nvPr/>
        </p:nvCxnSpPr>
        <p:spPr>
          <a:xfrm>
            <a:off x="7087071" y="2498664"/>
            <a:ext cx="396300" cy="0"/>
          </a:xfrm>
          <a:prstGeom prst="straightConnector1">
            <a:avLst/>
          </a:prstGeom>
          <a:noFill/>
          <a:ln w="9525" cap="flat" cmpd="sng">
            <a:solidFill>
              <a:srgbClr val="4A86E8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14" name="Google Shape;3414;p84"/>
          <p:cNvSpPr/>
          <p:nvPr/>
        </p:nvSpPr>
        <p:spPr>
          <a:xfrm>
            <a:off x="4381240" y="2982000"/>
            <a:ext cx="384300" cy="477600"/>
          </a:xfrm>
          <a:prstGeom prst="rect">
            <a:avLst/>
          </a:prstGeom>
          <a:solidFill>
            <a:srgbClr val="D5A6BD"/>
          </a:solidFill>
          <a:ln w="9525" cap="flat" cmpd="sng">
            <a:solidFill>
              <a:srgbClr val="D5A6B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5" name="Google Shape;3415;p84"/>
          <p:cNvSpPr/>
          <p:nvPr/>
        </p:nvSpPr>
        <p:spPr>
          <a:xfrm>
            <a:off x="4991098" y="2982000"/>
            <a:ext cx="167100" cy="477600"/>
          </a:xfrm>
          <a:prstGeom prst="rect">
            <a:avLst/>
          </a:prstGeom>
          <a:solidFill>
            <a:srgbClr val="F6B2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416" name="Google Shape;3416;p84"/>
          <p:cNvCxnSpPr/>
          <p:nvPr/>
        </p:nvCxnSpPr>
        <p:spPr>
          <a:xfrm>
            <a:off x="4758451" y="3443614"/>
            <a:ext cx="396300" cy="0"/>
          </a:xfrm>
          <a:prstGeom prst="straightConnector1">
            <a:avLst/>
          </a:prstGeom>
          <a:noFill/>
          <a:ln w="9525" cap="flat" cmpd="sng">
            <a:solidFill>
              <a:srgbClr val="D5A6BD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17" name="Google Shape;3417;p84"/>
          <p:cNvSpPr/>
          <p:nvPr/>
        </p:nvSpPr>
        <p:spPr>
          <a:xfrm>
            <a:off x="5505657" y="2982000"/>
            <a:ext cx="384300" cy="477600"/>
          </a:xfrm>
          <a:prstGeom prst="rect">
            <a:avLst/>
          </a:prstGeom>
          <a:solidFill>
            <a:srgbClr val="D5A6BD"/>
          </a:solidFill>
          <a:ln w="9525" cap="flat" cmpd="sng">
            <a:solidFill>
              <a:srgbClr val="D5A6B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418" name="Google Shape;3418;p84"/>
          <p:cNvCxnSpPr/>
          <p:nvPr/>
        </p:nvCxnSpPr>
        <p:spPr>
          <a:xfrm>
            <a:off x="5114687" y="3443614"/>
            <a:ext cx="396300" cy="0"/>
          </a:xfrm>
          <a:prstGeom prst="straightConnector1">
            <a:avLst/>
          </a:prstGeom>
          <a:noFill/>
          <a:ln w="9525" cap="flat" cmpd="sng">
            <a:solidFill>
              <a:srgbClr val="D5A6BD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19" name="Google Shape;3419;p84"/>
          <p:cNvSpPr/>
          <p:nvPr/>
        </p:nvSpPr>
        <p:spPr>
          <a:xfrm>
            <a:off x="6280718" y="2982000"/>
            <a:ext cx="384300" cy="477600"/>
          </a:xfrm>
          <a:prstGeom prst="rect">
            <a:avLst/>
          </a:prstGeom>
          <a:solidFill>
            <a:srgbClr val="D5A6BD"/>
          </a:solidFill>
          <a:ln w="9525" cap="flat" cmpd="sng">
            <a:solidFill>
              <a:srgbClr val="D5A6B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420" name="Google Shape;3420;p84"/>
          <p:cNvCxnSpPr/>
          <p:nvPr/>
        </p:nvCxnSpPr>
        <p:spPr>
          <a:xfrm>
            <a:off x="5889748" y="3443614"/>
            <a:ext cx="396300" cy="0"/>
          </a:xfrm>
          <a:prstGeom prst="straightConnector1">
            <a:avLst/>
          </a:prstGeom>
          <a:noFill/>
          <a:ln w="9525" cap="flat" cmpd="sng">
            <a:solidFill>
              <a:srgbClr val="D5A6BD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21" name="Google Shape;3421;p84"/>
          <p:cNvSpPr/>
          <p:nvPr/>
        </p:nvSpPr>
        <p:spPr>
          <a:xfrm>
            <a:off x="7055778" y="2982000"/>
            <a:ext cx="384300" cy="477600"/>
          </a:xfrm>
          <a:prstGeom prst="rect">
            <a:avLst/>
          </a:prstGeom>
          <a:solidFill>
            <a:srgbClr val="D5A6BD"/>
          </a:solidFill>
          <a:ln w="9525" cap="flat" cmpd="sng">
            <a:solidFill>
              <a:srgbClr val="D5A6B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422" name="Google Shape;3422;p84"/>
          <p:cNvCxnSpPr/>
          <p:nvPr/>
        </p:nvCxnSpPr>
        <p:spPr>
          <a:xfrm>
            <a:off x="6664808" y="3443614"/>
            <a:ext cx="396300" cy="0"/>
          </a:xfrm>
          <a:prstGeom prst="straightConnector1">
            <a:avLst/>
          </a:prstGeom>
          <a:noFill/>
          <a:ln w="9525" cap="flat" cmpd="sng">
            <a:solidFill>
              <a:srgbClr val="D5A6BD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23" name="Google Shape;3423;p84"/>
          <p:cNvCxnSpPr/>
          <p:nvPr/>
        </p:nvCxnSpPr>
        <p:spPr>
          <a:xfrm>
            <a:off x="7440083" y="3443614"/>
            <a:ext cx="396300" cy="0"/>
          </a:xfrm>
          <a:prstGeom prst="straightConnector1">
            <a:avLst/>
          </a:prstGeom>
          <a:noFill/>
          <a:ln w="9525" cap="flat" cmpd="sng">
            <a:solidFill>
              <a:srgbClr val="D5A6BD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24" name="Google Shape;3424;p84"/>
          <p:cNvSpPr txBox="1">
            <a:spLocks noGrp="1"/>
          </p:cNvSpPr>
          <p:nvPr>
            <p:ph type="subTitle" idx="4294967295"/>
          </p:nvPr>
        </p:nvSpPr>
        <p:spPr>
          <a:xfrm>
            <a:off x="4731439" y="3568025"/>
            <a:ext cx="686400" cy="24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SEU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425" name="Google Shape;3425;p84"/>
          <p:cNvSpPr txBox="1">
            <a:spLocks noGrp="1"/>
          </p:cNvSpPr>
          <p:nvPr>
            <p:ph type="subTitle" idx="4294967295"/>
          </p:nvPr>
        </p:nvSpPr>
        <p:spPr>
          <a:xfrm>
            <a:off x="3312250" y="3096300"/>
            <a:ext cx="970500" cy="24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Obtengo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426" name="Google Shape;3426;p84"/>
          <p:cNvSpPr txBox="1">
            <a:spLocks noGrp="1"/>
          </p:cNvSpPr>
          <p:nvPr>
            <p:ph type="subTitle" idx="4294967295"/>
          </p:nvPr>
        </p:nvSpPr>
        <p:spPr>
          <a:xfrm>
            <a:off x="3247750" y="2183250"/>
            <a:ext cx="1084500" cy="24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Esperado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1" name="Google Shape;3431;p85"/>
          <p:cNvSpPr/>
          <p:nvPr/>
        </p:nvSpPr>
        <p:spPr>
          <a:xfrm>
            <a:off x="1531325" y="2067375"/>
            <a:ext cx="511500" cy="1419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2" name="Google Shape;3432;p85"/>
          <p:cNvSpPr/>
          <p:nvPr/>
        </p:nvSpPr>
        <p:spPr>
          <a:xfrm>
            <a:off x="1485275" y="4575175"/>
            <a:ext cx="466200" cy="1419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3" name="Google Shape;3433;p85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681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TMR for simple State-Machines</a:t>
            </a:r>
            <a:endParaRPr/>
          </a:p>
        </p:txBody>
      </p:sp>
      <p:sp>
        <p:nvSpPr>
          <p:cNvPr id="3434" name="Google Shape;3434;p85"/>
          <p:cNvSpPr txBox="1">
            <a:spLocks noGrp="1"/>
          </p:cNvSpPr>
          <p:nvPr>
            <p:ph type="sldNum" idx="12"/>
          </p:nvPr>
        </p:nvSpPr>
        <p:spPr>
          <a:xfrm>
            <a:off x="7653975" y="46953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99</a:t>
            </a:fld>
            <a:endParaRPr/>
          </a:p>
        </p:txBody>
      </p:sp>
      <p:grpSp>
        <p:nvGrpSpPr>
          <p:cNvPr id="3435" name="Google Shape;3435;p85"/>
          <p:cNvGrpSpPr/>
          <p:nvPr/>
        </p:nvGrpSpPr>
        <p:grpSpPr>
          <a:xfrm>
            <a:off x="307844" y="634299"/>
            <a:ext cx="318264" cy="282756"/>
            <a:chOff x="5292575" y="3681900"/>
            <a:chExt cx="420150" cy="373275"/>
          </a:xfrm>
        </p:grpSpPr>
        <p:sp>
          <p:nvSpPr>
            <p:cNvPr id="3436" name="Google Shape;3436;p85"/>
            <p:cNvSpPr/>
            <p:nvPr/>
          </p:nvSpPr>
          <p:spPr>
            <a:xfrm>
              <a:off x="5292575" y="3706875"/>
              <a:ext cx="420150" cy="266700"/>
            </a:xfrm>
            <a:custGeom>
              <a:avLst/>
              <a:gdLst/>
              <a:ahLst/>
              <a:cxnLst/>
              <a:rect l="l" t="t" r="r" b="b"/>
              <a:pathLst>
                <a:path w="16806" h="10668" fill="none" extrusionOk="0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7" name="Google Shape;3437;p85"/>
            <p:cNvSpPr/>
            <p:nvPr/>
          </p:nvSpPr>
          <p:spPr>
            <a:xfrm>
              <a:off x="5490475" y="3681900"/>
              <a:ext cx="24375" cy="25000"/>
            </a:xfrm>
            <a:custGeom>
              <a:avLst/>
              <a:gdLst/>
              <a:ahLst/>
              <a:cxnLst/>
              <a:rect l="l" t="t" r="r" b="b"/>
              <a:pathLst>
                <a:path w="975" h="1000" fill="none" extrusionOk="0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8" name="Google Shape;3438;p85"/>
            <p:cNvSpPr/>
            <p:nvPr/>
          </p:nvSpPr>
          <p:spPr>
            <a:xfrm>
              <a:off x="5358350" y="3973550"/>
              <a:ext cx="60900" cy="81625"/>
            </a:xfrm>
            <a:custGeom>
              <a:avLst/>
              <a:gdLst/>
              <a:ahLst/>
              <a:cxnLst/>
              <a:rect l="l" t="t" r="r" b="b"/>
              <a:pathLst>
                <a:path w="2436" h="3265" fill="none" extrusionOk="0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9" name="Google Shape;3439;p85"/>
            <p:cNvSpPr/>
            <p:nvPr/>
          </p:nvSpPr>
          <p:spPr>
            <a:xfrm>
              <a:off x="5586050" y="3973550"/>
              <a:ext cx="60925" cy="81625"/>
            </a:xfrm>
            <a:custGeom>
              <a:avLst/>
              <a:gdLst/>
              <a:ahLst/>
              <a:cxnLst/>
              <a:rect l="l" t="t" r="r" b="b"/>
              <a:pathLst>
                <a:path w="2437" h="3265" fill="none" extrusionOk="0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0" name="Google Shape;3440;p85"/>
            <p:cNvSpPr/>
            <p:nvPr/>
          </p:nvSpPr>
          <p:spPr>
            <a:xfrm>
              <a:off x="5316925" y="3731225"/>
              <a:ext cx="371450" cy="218000"/>
            </a:xfrm>
            <a:custGeom>
              <a:avLst/>
              <a:gdLst/>
              <a:ahLst/>
              <a:cxnLst/>
              <a:rect l="l" t="t" r="r" b="b"/>
              <a:pathLst>
                <a:path w="14858" h="8720" fill="none" extrusionOk="0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1" name="Google Shape;3441;p85"/>
            <p:cNvSpPr/>
            <p:nvPr/>
          </p:nvSpPr>
          <p:spPr>
            <a:xfrm>
              <a:off x="5380250" y="3784800"/>
              <a:ext cx="230200" cy="115725"/>
            </a:xfrm>
            <a:custGeom>
              <a:avLst/>
              <a:gdLst/>
              <a:ahLst/>
              <a:cxnLst/>
              <a:rect l="l" t="t" r="r" b="b"/>
              <a:pathLst>
                <a:path w="9208" h="4629" fill="none" extrusionOk="0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2" name="Google Shape;3442;p85"/>
            <p:cNvSpPr/>
            <p:nvPr/>
          </p:nvSpPr>
          <p:spPr>
            <a:xfrm>
              <a:off x="5547700" y="3779925"/>
              <a:ext cx="68825" cy="68825"/>
            </a:xfrm>
            <a:custGeom>
              <a:avLst/>
              <a:gdLst/>
              <a:ahLst/>
              <a:cxnLst/>
              <a:rect l="l" t="t" r="r" b="b"/>
              <a:pathLst>
                <a:path w="2753" h="2753" fill="none" extrusionOk="0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43" name="Google Shape;3443;p85"/>
          <p:cNvSpPr/>
          <p:nvPr/>
        </p:nvSpPr>
        <p:spPr>
          <a:xfrm>
            <a:off x="938716" y="1840761"/>
            <a:ext cx="619500" cy="5913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4" name="Google Shape;3444;p85"/>
          <p:cNvSpPr/>
          <p:nvPr/>
        </p:nvSpPr>
        <p:spPr>
          <a:xfrm rot="3702608">
            <a:off x="1712115" y="2444616"/>
            <a:ext cx="1069772" cy="278243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5" name="Google Shape;3445;p85"/>
          <p:cNvSpPr/>
          <p:nvPr/>
        </p:nvSpPr>
        <p:spPr>
          <a:xfrm>
            <a:off x="1708602" y="1543247"/>
            <a:ext cx="113400" cy="529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6" name="Google Shape;3446;p85"/>
          <p:cNvSpPr/>
          <p:nvPr/>
        </p:nvSpPr>
        <p:spPr>
          <a:xfrm>
            <a:off x="599131" y="1486879"/>
            <a:ext cx="1222800" cy="96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7" name="Google Shape;3447;p85"/>
          <p:cNvSpPr/>
          <p:nvPr/>
        </p:nvSpPr>
        <p:spPr>
          <a:xfrm>
            <a:off x="485700" y="2018969"/>
            <a:ext cx="434400" cy="218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8" name="Google Shape;3448;p85"/>
          <p:cNvSpPr/>
          <p:nvPr/>
        </p:nvSpPr>
        <p:spPr>
          <a:xfrm>
            <a:off x="485700" y="1486874"/>
            <a:ext cx="113400" cy="640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9" name="Google Shape;3449;p85"/>
          <p:cNvSpPr/>
          <p:nvPr/>
        </p:nvSpPr>
        <p:spPr>
          <a:xfrm>
            <a:off x="1157090" y="2290360"/>
            <a:ext cx="201300" cy="141900"/>
          </a:xfrm>
          <a:prstGeom prst="triangle">
            <a:avLst>
              <a:gd name="adj" fmla="val 50000"/>
            </a:avLst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0" name="Google Shape;3450;p85"/>
          <p:cNvSpPr txBox="1">
            <a:spLocks noGrp="1"/>
          </p:cNvSpPr>
          <p:nvPr>
            <p:ph type="subTitle" idx="4294967295"/>
          </p:nvPr>
        </p:nvSpPr>
        <p:spPr>
          <a:xfrm>
            <a:off x="938707" y="2040326"/>
            <a:ext cx="250200" cy="19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451" name="Google Shape;3451;p85"/>
          <p:cNvSpPr txBox="1">
            <a:spLocks noGrp="1"/>
          </p:cNvSpPr>
          <p:nvPr>
            <p:ph type="subTitle" idx="4294967295"/>
          </p:nvPr>
        </p:nvSpPr>
        <p:spPr>
          <a:xfrm>
            <a:off x="1257617" y="2014678"/>
            <a:ext cx="250200" cy="24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Q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452" name="Google Shape;3452;p85"/>
          <p:cNvSpPr/>
          <p:nvPr/>
        </p:nvSpPr>
        <p:spPr>
          <a:xfrm rot="-5400000">
            <a:off x="1064141" y="1393213"/>
            <a:ext cx="368700" cy="283500"/>
          </a:xfrm>
          <a:prstGeom prst="triangle">
            <a:avLst>
              <a:gd name="adj" fmla="val 50000"/>
            </a:avLst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3" name="Google Shape;3453;p85"/>
          <p:cNvSpPr/>
          <p:nvPr/>
        </p:nvSpPr>
        <p:spPr>
          <a:xfrm>
            <a:off x="1007106" y="1486874"/>
            <a:ext cx="113400" cy="96300"/>
          </a:xfrm>
          <a:prstGeom prst="ellipse">
            <a:avLst/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4" name="Google Shape;3454;p85"/>
          <p:cNvSpPr/>
          <p:nvPr/>
        </p:nvSpPr>
        <p:spPr>
          <a:xfrm>
            <a:off x="5100827" y="2040325"/>
            <a:ext cx="384300" cy="477600"/>
          </a:xfrm>
          <a:prstGeom prst="rect">
            <a:avLst/>
          </a:prstGeom>
          <a:solidFill>
            <a:srgbClr val="C27BA0"/>
          </a:solidFill>
          <a:ln w="9525" cap="flat" cmpd="sng">
            <a:solidFill>
              <a:srgbClr val="C27B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5" name="Google Shape;3455;p85"/>
          <p:cNvSpPr/>
          <p:nvPr/>
        </p:nvSpPr>
        <p:spPr>
          <a:xfrm>
            <a:off x="5869009" y="2040325"/>
            <a:ext cx="384300" cy="477600"/>
          </a:xfrm>
          <a:prstGeom prst="rect">
            <a:avLst/>
          </a:prstGeom>
          <a:solidFill>
            <a:srgbClr val="C27BA0"/>
          </a:solidFill>
          <a:ln w="9525" cap="flat" cmpd="sng">
            <a:solidFill>
              <a:srgbClr val="C27B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456" name="Google Shape;3456;p85"/>
          <p:cNvCxnSpPr/>
          <p:nvPr/>
        </p:nvCxnSpPr>
        <p:spPr>
          <a:xfrm>
            <a:off x="5478039" y="2501939"/>
            <a:ext cx="396300" cy="0"/>
          </a:xfrm>
          <a:prstGeom prst="straightConnector1">
            <a:avLst/>
          </a:prstGeom>
          <a:noFill/>
          <a:ln w="9525" cap="flat" cmpd="sng">
            <a:solidFill>
              <a:srgbClr val="C27BA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57" name="Google Shape;3457;p85"/>
          <p:cNvSpPr/>
          <p:nvPr/>
        </p:nvSpPr>
        <p:spPr>
          <a:xfrm>
            <a:off x="6644069" y="2040325"/>
            <a:ext cx="384300" cy="477600"/>
          </a:xfrm>
          <a:prstGeom prst="rect">
            <a:avLst/>
          </a:prstGeom>
          <a:solidFill>
            <a:srgbClr val="C27BA0"/>
          </a:solidFill>
          <a:ln w="9525" cap="flat" cmpd="sng">
            <a:solidFill>
              <a:srgbClr val="C27B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458" name="Google Shape;3458;p85"/>
          <p:cNvCxnSpPr/>
          <p:nvPr/>
        </p:nvCxnSpPr>
        <p:spPr>
          <a:xfrm>
            <a:off x="6253099" y="2501939"/>
            <a:ext cx="396300" cy="0"/>
          </a:xfrm>
          <a:prstGeom prst="straightConnector1">
            <a:avLst/>
          </a:prstGeom>
          <a:noFill/>
          <a:ln w="9525" cap="flat" cmpd="sng">
            <a:solidFill>
              <a:srgbClr val="C27BA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59" name="Google Shape;3459;p85"/>
          <p:cNvSpPr/>
          <p:nvPr/>
        </p:nvSpPr>
        <p:spPr>
          <a:xfrm>
            <a:off x="7419130" y="2040325"/>
            <a:ext cx="384300" cy="477600"/>
          </a:xfrm>
          <a:prstGeom prst="rect">
            <a:avLst/>
          </a:prstGeom>
          <a:solidFill>
            <a:srgbClr val="C27BA0"/>
          </a:solidFill>
          <a:ln w="9525" cap="flat" cmpd="sng">
            <a:solidFill>
              <a:srgbClr val="C27B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460" name="Google Shape;3460;p85"/>
          <p:cNvCxnSpPr/>
          <p:nvPr/>
        </p:nvCxnSpPr>
        <p:spPr>
          <a:xfrm>
            <a:off x="7028160" y="2501939"/>
            <a:ext cx="396300" cy="0"/>
          </a:xfrm>
          <a:prstGeom prst="straightConnector1">
            <a:avLst/>
          </a:prstGeom>
          <a:noFill/>
          <a:ln w="9525" cap="flat" cmpd="sng">
            <a:solidFill>
              <a:srgbClr val="C27BA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61" name="Google Shape;3461;p85"/>
          <p:cNvSpPr/>
          <p:nvPr/>
        </p:nvSpPr>
        <p:spPr>
          <a:xfrm>
            <a:off x="8194191" y="2040325"/>
            <a:ext cx="384300" cy="477600"/>
          </a:xfrm>
          <a:prstGeom prst="rect">
            <a:avLst/>
          </a:prstGeom>
          <a:solidFill>
            <a:srgbClr val="C27BA0"/>
          </a:solidFill>
          <a:ln w="9525" cap="flat" cmpd="sng">
            <a:solidFill>
              <a:srgbClr val="C27B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462" name="Google Shape;3462;p85"/>
          <p:cNvCxnSpPr/>
          <p:nvPr/>
        </p:nvCxnSpPr>
        <p:spPr>
          <a:xfrm>
            <a:off x="7803221" y="2501939"/>
            <a:ext cx="396300" cy="0"/>
          </a:xfrm>
          <a:prstGeom prst="straightConnector1">
            <a:avLst/>
          </a:prstGeom>
          <a:noFill/>
          <a:ln w="9525" cap="flat" cmpd="sng">
            <a:solidFill>
              <a:srgbClr val="C27BA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63" name="Google Shape;3463;p85"/>
          <p:cNvSpPr txBox="1">
            <a:spLocks noGrp="1"/>
          </p:cNvSpPr>
          <p:nvPr>
            <p:ph type="subTitle" idx="4294967295"/>
          </p:nvPr>
        </p:nvSpPr>
        <p:spPr>
          <a:xfrm>
            <a:off x="3882663" y="3416075"/>
            <a:ext cx="970500" cy="24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Obtengo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464" name="Google Shape;3464;p85"/>
          <p:cNvSpPr txBox="1">
            <a:spLocks noGrp="1"/>
          </p:cNvSpPr>
          <p:nvPr>
            <p:ph type="subTitle" idx="4294967295"/>
          </p:nvPr>
        </p:nvSpPr>
        <p:spPr>
          <a:xfrm>
            <a:off x="3835150" y="4052400"/>
            <a:ext cx="1084500" cy="24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Esperado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465" name="Google Shape;3465;p85"/>
          <p:cNvSpPr/>
          <p:nvPr/>
        </p:nvSpPr>
        <p:spPr>
          <a:xfrm>
            <a:off x="911816" y="3080661"/>
            <a:ext cx="619500" cy="591300"/>
          </a:xfrm>
          <a:prstGeom prst="rect">
            <a:avLst/>
          </a:prstGeom>
          <a:solidFill>
            <a:srgbClr val="C27B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6" name="Google Shape;3466;p85"/>
          <p:cNvSpPr/>
          <p:nvPr/>
        </p:nvSpPr>
        <p:spPr>
          <a:xfrm>
            <a:off x="1549642" y="3228875"/>
            <a:ext cx="912300" cy="2781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7" name="Google Shape;3467;p85"/>
          <p:cNvSpPr/>
          <p:nvPr/>
        </p:nvSpPr>
        <p:spPr>
          <a:xfrm>
            <a:off x="1681702" y="2783147"/>
            <a:ext cx="113400" cy="529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8" name="Google Shape;3468;p85"/>
          <p:cNvSpPr/>
          <p:nvPr/>
        </p:nvSpPr>
        <p:spPr>
          <a:xfrm>
            <a:off x="572231" y="2726779"/>
            <a:ext cx="1222800" cy="96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9" name="Google Shape;3469;p85"/>
          <p:cNvSpPr/>
          <p:nvPr/>
        </p:nvSpPr>
        <p:spPr>
          <a:xfrm>
            <a:off x="458800" y="3258869"/>
            <a:ext cx="434400" cy="218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0" name="Google Shape;3470;p85"/>
          <p:cNvSpPr/>
          <p:nvPr/>
        </p:nvSpPr>
        <p:spPr>
          <a:xfrm>
            <a:off x="458800" y="2726774"/>
            <a:ext cx="113400" cy="640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1" name="Google Shape;3471;p85"/>
          <p:cNvSpPr/>
          <p:nvPr/>
        </p:nvSpPr>
        <p:spPr>
          <a:xfrm>
            <a:off x="1130190" y="3530260"/>
            <a:ext cx="201300" cy="141900"/>
          </a:xfrm>
          <a:prstGeom prst="triangle">
            <a:avLst>
              <a:gd name="adj" fmla="val 50000"/>
            </a:avLst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2" name="Google Shape;3472;p85"/>
          <p:cNvSpPr txBox="1">
            <a:spLocks noGrp="1"/>
          </p:cNvSpPr>
          <p:nvPr>
            <p:ph type="subTitle" idx="4294967295"/>
          </p:nvPr>
        </p:nvSpPr>
        <p:spPr>
          <a:xfrm>
            <a:off x="911807" y="3280226"/>
            <a:ext cx="250200" cy="19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473" name="Google Shape;3473;p85"/>
          <p:cNvSpPr txBox="1">
            <a:spLocks noGrp="1"/>
          </p:cNvSpPr>
          <p:nvPr>
            <p:ph type="subTitle" idx="4294967295"/>
          </p:nvPr>
        </p:nvSpPr>
        <p:spPr>
          <a:xfrm>
            <a:off x="1230717" y="3254578"/>
            <a:ext cx="250200" cy="24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Q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474" name="Google Shape;3474;p85"/>
          <p:cNvSpPr/>
          <p:nvPr/>
        </p:nvSpPr>
        <p:spPr>
          <a:xfrm rot="-5400000">
            <a:off x="1037241" y="2633113"/>
            <a:ext cx="368700" cy="283500"/>
          </a:xfrm>
          <a:prstGeom prst="triangle">
            <a:avLst>
              <a:gd name="adj" fmla="val 50000"/>
            </a:avLst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5" name="Google Shape;3475;p85"/>
          <p:cNvSpPr/>
          <p:nvPr/>
        </p:nvSpPr>
        <p:spPr>
          <a:xfrm>
            <a:off x="980206" y="2726774"/>
            <a:ext cx="113400" cy="96300"/>
          </a:xfrm>
          <a:prstGeom prst="ellipse">
            <a:avLst/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6" name="Google Shape;3476;p85"/>
          <p:cNvSpPr/>
          <p:nvPr/>
        </p:nvSpPr>
        <p:spPr>
          <a:xfrm>
            <a:off x="895491" y="4346811"/>
            <a:ext cx="619500" cy="591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7" name="Google Shape;3477;p85"/>
          <p:cNvSpPr/>
          <p:nvPr/>
        </p:nvSpPr>
        <p:spPr>
          <a:xfrm rot="-3569607">
            <a:off x="1615865" y="4041331"/>
            <a:ext cx="1147671" cy="27798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8" name="Google Shape;3478;p85"/>
          <p:cNvSpPr/>
          <p:nvPr/>
        </p:nvSpPr>
        <p:spPr>
          <a:xfrm>
            <a:off x="1665377" y="4049297"/>
            <a:ext cx="113400" cy="529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9" name="Google Shape;3479;p85"/>
          <p:cNvSpPr/>
          <p:nvPr/>
        </p:nvSpPr>
        <p:spPr>
          <a:xfrm>
            <a:off x="555906" y="3992929"/>
            <a:ext cx="1222800" cy="96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0" name="Google Shape;3480;p85"/>
          <p:cNvSpPr/>
          <p:nvPr/>
        </p:nvSpPr>
        <p:spPr>
          <a:xfrm>
            <a:off x="442475" y="4525019"/>
            <a:ext cx="434400" cy="218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1" name="Google Shape;3481;p85"/>
          <p:cNvSpPr/>
          <p:nvPr/>
        </p:nvSpPr>
        <p:spPr>
          <a:xfrm>
            <a:off x="442475" y="3992924"/>
            <a:ext cx="113400" cy="640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2" name="Google Shape;3482;p85"/>
          <p:cNvSpPr/>
          <p:nvPr/>
        </p:nvSpPr>
        <p:spPr>
          <a:xfrm>
            <a:off x="1113865" y="4796410"/>
            <a:ext cx="201300" cy="141900"/>
          </a:xfrm>
          <a:prstGeom prst="triangle">
            <a:avLst>
              <a:gd name="adj" fmla="val 50000"/>
            </a:avLst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3" name="Google Shape;3483;p85"/>
          <p:cNvSpPr txBox="1">
            <a:spLocks noGrp="1"/>
          </p:cNvSpPr>
          <p:nvPr>
            <p:ph type="subTitle" idx="4294967295"/>
          </p:nvPr>
        </p:nvSpPr>
        <p:spPr>
          <a:xfrm>
            <a:off x="895482" y="4546376"/>
            <a:ext cx="250200" cy="19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484" name="Google Shape;3484;p85"/>
          <p:cNvSpPr txBox="1">
            <a:spLocks noGrp="1"/>
          </p:cNvSpPr>
          <p:nvPr>
            <p:ph type="subTitle" idx="4294967295"/>
          </p:nvPr>
        </p:nvSpPr>
        <p:spPr>
          <a:xfrm>
            <a:off x="1214392" y="4520728"/>
            <a:ext cx="250200" cy="24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Q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485" name="Google Shape;3485;p85"/>
          <p:cNvSpPr/>
          <p:nvPr/>
        </p:nvSpPr>
        <p:spPr>
          <a:xfrm rot="-5400000">
            <a:off x="1020916" y="3899263"/>
            <a:ext cx="368700" cy="283500"/>
          </a:xfrm>
          <a:prstGeom prst="triangle">
            <a:avLst>
              <a:gd name="adj" fmla="val 50000"/>
            </a:avLst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6" name="Google Shape;3486;p85"/>
          <p:cNvSpPr/>
          <p:nvPr/>
        </p:nvSpPr>
        <p:spPr>
          <a:xfrm>
            <a:off x="963881" y="3992924"/>
            <a:ext cx="113400" cy="96300"/>
          </a:xfrm>
          <a:prstGeom prst="ellipse">
            <a:avLst/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7" name="Google Shape;3487;p85"/>
          <p:cNvSpPr/>
          <p:nvPr/>
        </p:nvSpPr>
        <p:spPr>
          <a:xfrm>
            <a:off x="3227246" y="3237250"/>
            <a:ext cx="466200" cy="2781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70AD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8" name="Google Shape;3488;p85"/>
          <p:cNvSpPr/>
          <p:nvPr/>
        </p:nvSpPr>
        <p:spPr>
          <a:xfrm>
            <a:off x="2461953" y="2998787"/>
            <a:ext cx="765300" cy="738300"/>
          </a:xfrm>
          <a:prstGeom prst="roundRect">
            <a:avLst>
              <a:gd name="adj" fmla="val 16667"/>
            </a:avLst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TRV</a:t>
            </a:r>
            <a:endParaRPr sz="24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489" name="Google Shape;3489;p85"/>
          <p:cNvSpPr/>
          <p:nvPr/>
        </p:nvSpPr>
        <p:spPr>
          <a:xfrm>
            <a:off x="5091190" y="1409600"/>
            <a:ext cx="384300" cy="477600"/>
          </a:xfrm>
          <a:prstGeom prst="rect">
            <a:avLst/>
          </a:prstGeom>
          <a:solidFill>
            <a:srgbClr val="FF9800"/>
          </a:solidFill>
          <a:ln w="9525" cap="flat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0" name="Google Shape;3490;p85"/>
          <p:cNvSpPr/>
          <p:nvPr/>
        </p:nvSpPr>
        <p:spPr>
          <a:xfrm>
            <a:off x="5859371" y="1409600"/>
            <a:ext cx="384300" cy="477600"/>
          </a:xfrm>
          <a:prstGeom prst="rect">
            <a:avLst/>
          </a:prstGeom>
          <a:solidFill>
            <a:srgbClr val="FF9800"/>
          </a:solidFill>
          <a:ln w="9525" cap="flat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491" name="Google Shape;3491;p85"/>
          <p:cNvCxnSpPr/>
          <p:nvPr/>
        </p:nvCxnSpPr>
        <p:spPr>
          <a:xfrm>
            <a:off x="5468401" y="1871214"/>
            <a:ext cx="396300" cy="0"/>
          </a:xfrm>
          <a:prstGeom prst="straightConnector1">
            <a:avLst/>
          </a:prstGeom>
          <a:noFill/>
          <a:ln w="9525" cap="flat" cmpd="sng">
            <a:solidFill>
              <a:srgbClr val="FF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92" name="Google Shape;3492;p85"/>
          <p:cNvSpPr/>
          <p:nvPr/>
        </p:nvSpPr>
        <p:spPr>
          <a:xfrm>
            <a:off x="6634432" y="1409600"/>
            <a:ext cx="384300" cy="477600"/>
          </a:xfrm>
          <a:prstGeom prst="rect">
            <a:avLst/>
          </a:prstGeom>
          <a:solidFill>
            <a:srgbClr val="FF9800"/>
          </a:solidFill>
          <a:ln w="9525" cap="flat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493" name="Google Shape;3493;p85"/>
          <p:cNvCxnSpPr/>
          <p:nvPr/>
        </p:nvCxnSpPr>
        <p:spPr>
          <a:xfrm>
            <a:off x="6243462" y="1871214"/>
            <a:ext cx="396300" cy="0"/>
          </a:xfrm>
          <a:prstGeom prst="straightConnector1">
            <a:avLst/>
          </a:prstGeom>
          <a:noFill/>
          <a:ln w="9525" cap="flat" cmpd="sng">
            <a:solidFill>
              <a:srgbClr val="FF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94" name="Google Shape;3494;p85"/>
          <p:cNvSpPr/>
          <p:nvPr/>
        </p:nvSpPr>
        <p:spPr>
          <a:xfrm>
            <a:off x="7817993" y="1401625"/>
            <a:ext cx="384300" cy="477600"/>
          </a:xfrm>
          <a:prstGeom prst="rect">
            <a:avLst/>
          </a:prstGeom>
          <a:solidFill>
            <a:srgbClr val="FF9800"/>
          </a:solidFill>
          <a:ln w="9525" cap="flat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495" name="Google Shape;3495;p85"/>
          <p:cNvCxnSpPr/>
          <p:nvPr/>
        </p:nvCxnSpPr>
        <p:spPr>
          <a:xfrm>
            <a:off x="7018523" y="1871214"/>
            <a:ext cx="807000" cy="2400"/>
          </a:xfrm>
          <a:prstGeom prst="straightConnector1">
            <a:avLst/>
          </a:prstGeom>
          <a:noFill/>
          <a:ln w="9525" cap="flat" cmpd="sng">
            <a:solidFill>
              <a:srgbClr val="FF98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96" name="Google Shape;3496;p85"/>
          <p:cNvCxnSpPr/>
          <p:nvPr/>
        </p:nvCxnSpPr>
        <p:spPr>
          <a:xfrm>
            <a:off x="8202083" y="1863239"/>
            <a:ext cx="396300" cy="0"/>
          </a:xfrm>
          <a:prstGeom prst="straightConnector1">
            <a:avLst/>
          </a:prstGeom>
          <a:noFill/>
          <a:ln w="9525" cap="flat" cmpd="sng">
            <a:solidFill>
              <a:srgbClr val="FF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97" name="Google Shape;3497;p85"/>
          <p:cNvSpPr/>
          <p:nvPr/>
        </p:nvSpPr>
        <p:spPr>
          <a:xfrm>
            <a:off x="5091177" y="2671038"/>
            <a:ext cx="384300" cy="4776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8" name="Google Shape;3498;p85"/>
          <p:cNvSpPr/>
          <p:nvPr/>
        </p:nvSpPr>
        <p:spPr>
          <a:xfrm>
            <a:off x="6246909" y="2663050"/>
            <a:ext cx="384300" cy="4776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499" name="Google Shape;3499;p85"/>
          <p:cNvCxnSpPr/>
          <p:nvPr/>
        </p:nvCxnSpPr>
        <p:spPr>
          <a:xfrm rot="10800000" flipH="1">
            <a:off x="5468389" y="3130251"/>
            <a:ext cx="777300" cy="24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00" name="Google Shape;3500;p85"/>
          <p:cNvSpPr/>
          <p:nvPr/>
        </p:nvSpPr>
        <p:spPr>
          <a:xfrm>
            <a:off x="7021969" y="2663050"/>
            <a:ext cx="384300" cy="4776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501" name="Google Shape;3501;p85"/>
          <p:cNvCxnSpPr/>
          <p:nvPr/>
        </p:nvCxnSpPr>
        <p:spPr>
          <a:xfrm>
            <a:off x="6630999" y="3124664"/>
            <a:ext cx="3963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02" name="Google Shape;3502;p85"/>
          <p:cNvSpPr/>
          <p:nvPr/>
        </p:nvSpPr>
        <p:spPr>
          <a:xfrm>
            <a:off x="7797030" y="2663050"/>
            <a:ext cx="384300" cy="4776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503" name="Google Shape;3503;p85"/>
          <p:cNvCxnSpPr/>
          <p:nvPr/>
        </p:nvCxnSpPr>
        <p:spPr>
          <a:xfrm>
            <a:off x="7406060" y="3124664"/>
            <a:ext cx="3963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04" name="Google Shape;3504;p85"/>
          <p:cNvCxnSpPr/>
          <p:nvPr/>
        </p:nvCxnSpPr>
        <p:spPr>
          <a:xfrm>
            <a:off x="8181121" y="3124664"/>
            <a:ext cx="3963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05" name="Google Shape;3505;p85"/>
          <p:cNvSpPr/>
          <p:nvPr/>
        </p:nvSpPr>
        <p:spPr>
          <a:xfrm>
            <a:off x="5086015" y="3301763"/>
            <a:ext cx="384300" cy="477600"/>
          </a:xfrm>
          <a:prstGeom prst="rect">
            <a:avLst/>
          </a:prstGeom>
          <a:solidFill>
            <a:srgbClr val="70AD47"/>
          </a:solidFill>
          <a:ln w="9525" cap="flat" cmpd="sng">
            <a:solidFill>
              <a:srgbClr val="70AD4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6" name="Google Shape;3506;p85"/>
          <p:cNvSpPr/>
          <p:nvPr/>
        </p:nvSpPr>
        <p:spPr>
          <a:xfrm>
            <a:off x="5854196" y="3301763"/>
            <a:ext cx="384300" cy="477600"/>
          </a:xfrm>
          <a:prstGeom prst="rect">
            <a:avLst/>
          </a:prstGeom>
          <a:solidFill>
            <a:srgbClr val="70AD47"/>
          </a:solidFill>
          <a:ln w="9525" cap="flat" cmpd="sng">
            <a:solidFill>
              <a:srgbClr val="70AD4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507" name="Google Shape;3507;p85"/>
          <p:cNvCxnSpPr/>
          <p:nvPr/>
        </p:nvCxnSpPr>
        <p:spPr>
          <a:xfrm>
            <a:off x="5463226" y="3763376"/>
            <a:ext cx="396300" cy="0"/>
          </a:xfrm>
          <a:prstGeom prst="straightConnector1">
            <a:avLst/>
          </a:prstGeom>
          <a:noFill/>
          <a:ln w="9525" cap="flat" cmpd="sng">
            <a:solidFill>
              <a:srgbClr val="70AD4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08" name="Google Shape;3508;p85"/>
          <p:cNvSpPr/>
          <p:nvPr/>
        </p:nvSpPr>
        <p:spPr>
          <a:xfrm>
            <a:off x="6629257" y="3301763"/>
            <a:ext cx="384300" cy="477600"/>
          </a:xfrm>
          <a:prstGeom prst="rect">
            <a:avLst/>
          </a:prstGeom>
          <a:solidFill>
            <a:srgbClr val="70AD47"/>
          </a:solidFill>
          <a:ln w="9525" cap="flat" cmpd="sng">
            <a:solidFill>
              <a:srgbClr val="70AD4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509" name="Google Shape;3509;p85"/>
          <p:cNvCxnSpPr/>
          <p:nvPr/>
        </p:nvCxnSpPr>
        <p:spPr>
          <a:xfrm>
            <a:off x="6238287" y="3763376"/>
            <a:ext cx="396300" cy="0"/>
          </a:xfrm>
          <a:prstGeom prst="straightConnector1">
            <a:avLst/>
          </a:prstGeom>
          <a:noFill/>
          <a:ln w="9525" cap="flat" cmpd="sng">
            <a:solidFill>
              <a:srgbClr val="70AD4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10" name="Google Shape;3510;p85"/>
          <p:cNvSpPr/>
          <p:nvPr/>
        </p:nvSpPr>
        <p:spPr>
          <a:xfrm>
            <a:off x="7404318" y="3301763"/>
            <a:ext cx="384300" cy="477600"/>
          </a:xfrm>
          <a:prstGeom prst="rect">
            <a:avLst/>
          </a:prstGeom>
          <a:solidFill>
            <a:srgbClr val="70AD47"/>
          </a:solidFill>
          <a:ln w="9525" cap="flat" cmpd="sng">
            <a:solidFill>
              <a:srgbClr val="70AD4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511" name="Google Shape;3511;p85"/>
          <p:cNvCxnSpPr/>
          <p:nvPr/>
        </p:nvCxnSpPr>
        <p:spPr>
          <a:xfrm>
            <a:off x="7013348" y="3763376"/>
            <a:ext cx="396300" cy="0"/>
          </a:xfrm>
          <a:prstGeom prst="straightConnector1">
            <a:avLst/>
          </a:prstGeom>
          <a:noFill/>
          <a:ln w="9525" cap="flat" cmpd="sng">
            <a:solidFill>
              <a:srgbClr val="70AD4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12" name="Google Shape;3512;p85"/>
          <p:cNvSpPr/>
          <p:nvPr/>
        </p:nvSpPr>
        <p:spPr>
          <a:xfrm>
            <a:off x="8179378" y="3301763"/>
            <a:ext cx="384300" cy="477600"/>
          </a:xfrm>
          <a:prstGeom prst="rect">
            <a:avLst/>
          </a:prstGeom>
          <a:solidFill>
            <a:srgbClr val="70AD47"/>
          </a:solidFill>
          <a:ln w="9525" cap="flat" cmpd="sng">
            <a:solidFill>
              <a:srgbClr val="70AD4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513" name="Google Shape;3513;p85"/>
          <p:cNvCxnSpPr/>
          <p:nvPr/>
        </p:nvCxnSpPr>
        <p:spPr>
          <a:xfrm>
            <a:off x="7788408" y="3763376"/>
            <a:ext cx="396300" cy="0"/>
          </a:xfrm>
          <a:prstGeom prst="straightConnector1">
            <a:avLst/>
          </a:prstGeom>
          <a:noFill/>
          <a:ln w="9525" cap="flat" cmpd="sng">
            <a:solidFill>
              <a:srgbClr val="70AD4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14" name="Google Shape;3514;p85"/>
          <p:cNvSpPr/>
          <p:nvPr/>
        </p:nvSpPr>
        <p:spPr>
          <a:xfrm>
            <a:off x="5089465" y="3938100"/>
            <a:ext cx="384300" cy="4776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5" name="Google Shape;3515;p85"/>
          <p:cNvSpPr/>
          <p:nvPr/>
        </p:nvSpPr>
        <p:spPr>
          <a:xfrm>
            <a:off x="5857646" y="3938100"/>
            <a:ext cx="384300" cy="4776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516" name="Google Shape;3516;p85"/>
          <p:cNvCxnSpPr/>
          <p:nvPr/>
        </p:nvCxnSpPr>
        <p:spPr>
          <a:xfrm>
            <a:off x="5446026" y="4405339"/>
            <a:ext cx="396300" cy="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17" name="Google Shape;3517;p85"/>
          <p:cNvSpPr/>
          <p:nvPr/>
        </p:nvSpPr>
        <p:spPr>
          <a:xfrm>
            <a:off x="6632707" y="3938100"/>
            <a:ext cx="384300" cy="4776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518" name="Google Shape;3518;p85"/>
          <p:cNvCxnSpPr/>
          <p:nvPr/>
        </p:nvCxnSpPr>
        <p:spPr>
          <a:xfrm>
            <a:off x="6221087" y="4405339"/>
            <a:ext cx="396300" cy="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19" name="Google Shape;3519;p85"/>
          <p:cNvSpPr txBox="1">
            <a:spLocks noGrp="1"/>
          </p:cNvSpPr>
          <p:nvPr>
            <p:ph type="subTitle" idx="4294967295"/>
          </p:nvPr>
        </p:nvSpPr>
        <p:spPr>
          <a:xfrm>
            <a:off x="3949138" y="2779750"/>
            <a:ext cx="970500" cy="24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Q3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520" name="Google Shape;3520;p85"/>
          <p:cNvSpPr txBox="1">
            <a:spLocks noGrp="1"/>
          </p:cNvSpPr>
          <p:nvPr>
            <p:ph type="subTitle" idx="4294967295"/>
          </p:nvPr>
        </p:nvSpPr>
        <p:spPr>
          <a:xfrm>
            <a:off x="3949138" y="2162925"/>
            <a:ext cx="970500" cy="24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Q2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521" name="Google Shape;3521;p85"/>
          <p:cNvSpPr txBox="1">
            <a:spLocks noGrp="1"/>
          </p:cNvSpPr>
          <p:nvPr>
            <p:ph type="subTitle" idx="4294967295"/>
          </p:nvPr>
        </p:nvSpPr>
        <p:spPr>
          <a:xfrm>
            <a:off x="3949138" y="1536350"/>
            <a:ext cx="970500" cy="24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Q1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522" name="Google Shape;3522;p85"/>
          <p:cNvSpPr/>
          <p:nvPr/>
        </p:nvSpPr>
        <p:spPr>
          <a:xfrm>
            <a:off x="5654829" y="2663075"/>
            <a:ext cx="201300" cy="4776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3" name="Google Shape;3523;p85"/>
          <p:cNvSpPr/>
          <p:nvPr/>
        </p:nvSpPr>
        <p:spPr>
          <a:xfrm>
            <a:off x="7259671" y="1401625"/>
            <a:ext cx="155400" cy="4776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4" name="Google Shape;3524;p85"/>
          <p:cNvSpPr txBox="1">
            <a:spLocks noGrp="1"/>
          </p:cNvSpPr>
          <p:nvPr>
            <p:ph type="subTitle" idx="4294967295"/>
          </p:nvPr>
        </p:nvSpPr>
        <p:spPr>
          <a:xfrm>
            <a:off x="2218975" y="4688725"/>
            <a:ext cx="4742700" cy="24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30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Ahora soporta hasta UN error.</a:t>
            </a:r>
            <a:endParaRPr sz="30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525" name="Google Shape;3525;p85"/>
          <p:cNvSpPr/>
          <p:nvPr/>
        </p:nvSpPr>
        <p:spPr>
          <a:xfrm>
            <a:off x="7782621" y="3940488"/>
            <a:ext cx="384300" cy="4776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526" name="Google Shape;3526;p85"/>
          <p:cNvCxnSpPr/>
          <p:nvPr/>
        </p:nvCxnSpPr>
        <p:spPr>
          <a:xfrm>
            <a:off x="7371001" y="4407726"/>
            <a:ext cx="396300" cy="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27" name="Google Shape;3527;p85"/>
          <p:cNvCxnSpPr/>
          <p:nvPr/>
        </p:nvCxnSpPr>
        <p:spPr>
          <a:xfrm>
            <a:off x="8146062" y="4407726"/>
            <a:ext cx="396300" cy="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28" name="Google Shape;3528;p85"/>
          <p:cNvSpPr/>
          <p:nvPr/>
        </p:nvSpPr>
        <p:spPr>
          <a:xfrm>
            <a:off x="7261223" y="3940500"/>
            <a:ext cx="155400" cy="4776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529" name="Google Shape;3529;p85"/>
          <p:cNvCxnSpPr/>
          <p:nvPr/>
        </p:nvCxnSpPr>
        <p:spPr>
          <a:xfrm>
            <a:off x="6961676" y="4407726"/>
            <a:ext cx="396300" cy="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30" name="Google Shape;3530;p85"/>
          <p:cNvSpPr txBox="1">
            <a:spLocks noGrp="1"/>
          </p:cNvSpPr>
          <p:nvPr>
            <p:ph type="subTitle" idx="4294967295"/>
          </p:nvPr>
        </p:nvSpPr>
        <p:spPr>
          <a:xfrm>
            <a:off x="7123650" y="422900"/>
            <a:ext cx="1914300" cy="64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P_i = 0.01%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ctr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P_T = 0.02%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alerio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3893</Words>
  <Application>Microsoft Office PowerPoint</Application>
  <PresentationFormat>On-screen Show (16:9)</PresentationFormat>
  <Paragraphs>1145</Paragraphs>
  <Slides>137</Slides>
  <Notes>137</Notes>
  <HiddenSlides>1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137</vt:i4>
      </vt:variant>
    </vt:vector>
  </HeadingPairs>
  <TitlesOfParts>
    <vt:vector size="146" baseType="lpstr">
      <vt:lpstr>Roboto Medium</vt:lpstr>
      <vt:lpstr>Arvo</vt:lpstr>
      <vt:lpstr>Calibri</vt:lpstr>
      <vt:lpstr>Arial</vt:lpstr>
      <vt:lpstr>Roboto Condensed</vt:lpstr>
      <vt:lpstr>Roboto Condensed Light</vt:lpstr>
      <vt:lpstr>Roboto</vt:lpstr>
      <vt:lpstr>Roboto Black</vt:lpstr>
      <vt:lpstr>Salerio template</vt:lpstr>
      <vt:lpstr>Sistema electrónico de enclavamiento para cambios de vía ferroviarios</vt:lpstr>
      <vt:lpstr>PowerPoint Presentation</vt:lpstr>
      <vt:lpstr>CONICET-GICSAFe</vt:lpstr>
      <vt:lpstr>5% del PBI</vt:lpstr>
      <vt:lpstr>Sobre mi</vt:lpstr>
      <vt:lpstr>Mg. Ing. Martin N. Menendez</vt:lpstr>
      <vt:lpstr>Origen</vt:lpstr>
      <vt:lpstr>UNSAM</vt:lpstr>
      <vt:lpstr>CNEA</vt:lpstr>
      <vt:lpstr>Hoja de ruta </vt:lpstr>
      <vt:lpstr>Introducción</vt:lpstr>
      <vt:lpstr>Red ferroviaria argentina</vt:lpstr>
      <vt:lpstr>Red ferroviaria - Bypass</vt:lpstr>
      <vt:lpstr>Estación ferroviaria típica</vt:lpstr>
      <vt:lpstr>Hub ferroviario típico</vt:lpstr>
      <vt:lpstr>Terminal ferroviaria típica</vt:lpstr>
      <vt:lpstr>Necesitamos generar automáticamente la solución</vt:lpstr>
      <vt:lpstr>Sistema ferroviario</vt:lpstr>
      <vt:lpstr>Mesa de mando</vt:lpstr>
      <vt:lpstr>Tecnologías de enclavamientos</vt:lpstr>
      <vt:lpstr>Sistema de enclavamiento ferroviario</vt:lpstr>
      <vt:lpstr>¿Qué es una tabla de enclavamientos?</vt:lpstr>
      <vt:lpstr>Circuitos de vías</vt:lpstr>
      <vt:lpstr>Señales ferroviarias</vt:lpstr>
      <vt:lpstr>Clasificación</vt:lpstr>
      <vt:lpstr>Para-trenes (Automatic Train Stopping - ATS)</vt:lpstr>
      <vt:lpstr>Pasos a nivel</vt:lpstr>
      <vt:lpstr>Cambios de vías</vt:lpstr>
      <vt:lpstr>Señales de la máquina de cambios</vt:lpstr>
      <vt:lpstr>Función del sistema de enclavamiento</vt:lpstr>
      <vt:lpstr>Fail-Safe</vt:lpstr>
      <vt:lpstr>Markup languages</vt:lpstr>
      <vt:lpstr>HMTL - HyperText Markup Language</vt:lpstr>
      <vt:lpstr>XML - Extensible Markup Language</vt:lpstr>
      <vt:lpstr>railML - Partners</vt:lpstr>
      <vt:lpstr>railML - Local partners</vt:lpstr>
      <vt:lpstr>railML - Schemas</vt:lpstr>
      <vt:lpstr>railML 2.0 vs railML 3.0</vt:lpstr>
      <vt:lpstr>RailTopoModel</vt:lpstr>
      <vt:lpstr>RailTopoModel - Stacks</vt:lpstr>
      <vt:lpstr>RailTopoModel - Graph</vt:lpstr>
      <vt:lpstr>RLC circuits</vt:lpstr>
      <vt:lpstr>RailTopoModel - Levels</vt:lpstr>
      <vt:lpstr>RailTopoModel - Classes</vt:lpstr>
      <vt:lpstr>Graph network</vt:lpstr>
      <vt:lpstr>railML 2.0 vs railML 3.0</vt:lpstr>
      <vt:lpstr>Funcional vs Geográfico</vt:lpstr>
      <vt:lpstr>Modelado del sistema</vt:lpstr>
      <vt:lpstr>CISC: el enfoque funcional</vt:lpstr>
      <vt:lpstr>CISC: el enfoque funcional</vt:lpstr>
      <vt:lpstr>Enfoque funcional</vt:lpstr>
      <vt:lpstr>RISC: el enfoque geográfico</vt:lpstr>
      <vt:lpstr>Topologías ferroviarias y redes de grafos</vt:lpstr>
      <vt:lpstr>Analizador de redes ferroviarias</vt:lpstr>
      <vt:lpstr>Analizador de redes ferroviarias</vt:lpstr>
      <vt:lpstr>Analizador de redes ferroviarias</vt:lpstr>
      <vt:lpstr>RISC: el enfoque geográfico</vt:lpstr>
      <vt:lpstr>Grafo implementado en bloques</vt:lpstr>
      <vt:lpstr>Criterio de selección de plataforma</vt:lpstr>
      <vt:lpstr>Enfoque geográfico - Consideraciones</vt:lpstr>
      <vt:lpstr>Flujo de trabajo</vt:lpstr>
      <vt:lpstr>Enfoque geográfico - Arquitectura propuesta</vt:lpstr>
      <vt:lpstr>Conceptos accesorios</vt:lpstr>
      <vt:lpstr>Señales de la máquina de cambios</vt:lpstr>
      <vt:lpstr>Bloqueo de máquina de cambios por ocupación</vt:lpstr>
      <vt:lpstr>Requerimiento de rutas y bloqueo de cambios en ruta</vt:lpstr>
      <vt:lpstr>Protección por aproximación</vt:lpstr>
      <vt:lpstr>Protección por aproximación</vt:lpstr>
      <vt:lpstr>Protección por aproximación</vt:lpstr>
      <vt:lpstr>Protección por aproximación</vt:lpstr>
      <vt:lpstr>Protección por solape</vt:lpstr>
      <vt:lpstr>Liberación secuencial</vt:lpstr>
      <vt:lpstr>Liberación secuencial</vt:lpstr>
      <vt:lpstr>Liberación secuencial</vt:lpstr>
      <vt:lpstr>Liberación secuencial</vt:lpstr>
      <vt:lpstr>Modelado de semáforos</vt:lpstr>
      <vt:lpstr>Plataforma a utilizar</vt:lpstr>
      <vt:lpstr>¿Que es una FPGA? (Field-Programmable Gate Array)</vt:lpstr>
      <vt:lpstr>Arty Z7 10</vt:lpstr>
      <vt:lpstr>Estrategias a utilizar</vt:lpstr>
      <vt:lpstr>Redundancia (2oo2 -&gt; coincidencia)</vt:lpstr>
      <vt:lpstr>Redundancia (2oo2 -&gt; discrepancia)</vt:lpstr>
      <vt:lpstr>Redundancia (2oo3 -&gt; votación)</vt:lpstr>
      <vt:lpstr>Redundancia (2oo3 -&gt; discrepancia)</vt:lpstr>
      <vt:lpstr>Diversidad (FPGAs del mismo fabricante)</vt:lpstr>
      <vt:lpstr>Diversidad (FPGAs diferente fabricante)</vt:lpstr>
      <vt:lpstr>Redundancia (En diferentes partes de la FPGAs)</vt:lpstr>
      <vt:lpstr>Estrategias de redundancia </vt:lpstr>
      <vt:lpstr>Single Event Upset (SEUs)  Single Event Transients (SETs)</vt:lpstr>
      <vt:lpstr>Throughput Logic</vt:lpstr>
      <vt:lpstr>State-Machine Logic</vt:lpstr>
      <vt:lpstr>Input/Output Logic</vt:lpstr>
      <vt:lpstr>Special features (Block RAM, LUT,Shift-registers,DLLs)</vt:lpstr>
      <vt:lpstr>Triple Redundant Voter (TRV)</vt:lpstr>
      <vt:lpstr>Votador mayoritario en LUT</vt:lpstr>
      <vt:lpstr>TMR for Throughput Logic Structures</vt:lpstr>
      <vt:lpstr>TMR for Throughput Logic Structures</vt:lpstr>
      <vt:lpstr>TMR for simple State-Machines</vt:lpstr>
      <vt:lpstr>TMR for simple State-Machines</vt:lpstr>
      <vt:lpstr>TMR for simple State-Machines</vt:lpstr>
      <vt:lpstr>TMR for simple State-Machines</vt:lpstr>
      <vt:lpstr>TMR for Input Logic</vt:lpstr>
      <vt:lpstr>Otra estrategia</vt:lpstr>
      <vt:lpstr>Implementación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Análisis general</vt:lpstr>
      <vt:lpstr>Topologías implementadas</vt:lpstr>
      <vt:lpstr>Topologías implementadas</vt:lpstr>
      <vt:lpstr>Comparaciones</vt:lpstr>
      <vt:lpstr>Implementación </vt:lpstr>
      <vt:lpstr>VHDL </vt:lpstr>
      <vt:lpstr>VHDL (código de ejemplo para biestable) </vt:lpstr>
      <vt:lpstr>VHDL (Implementación de biestable) </vt:lpstr>
      <vt:lpstr>Análisis general</vt:lpstr>
      <vt:lpstr>Bypass</vt:lpstr>
      <vt:lpstr>Bypass</vt:lpstr>
      <vt:lpstr>Bypass</vt:lpstr>
      <vt:lpstr>Bypass - Rodeo</vt:lpstr>
      <vt:lpstr>Bypass - Circulación</vt:lpstr>
      <vt:lpstr>Design4Rails</vt:lpstr>
      <vt:lpstr>Design4Rail</vt:lpstr>
      <vt:lpstr>Design4Rail</vt:lpstr>
      <vt:lpstr>Design4Rail</vt:lpstr>
      <vt:lpstr>Testing </vt:lpstr>
      <vt:lpstr>Testing con COCOTB</vt:lpstr>
      <vt:lpstr>Conclusiones</vt:lpstr>
      <vt:lpstr>Hoja de ruta 2018-2025</vt:lpstr>
      <vt:lpstr>Conclusiones</vt:lpstr>
      <vt:lpstr>Próximos pasos</vt:lpstr>
      <vt:lpstr>¡Muchas gracias!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Martin Menendez</cp:lastModifiedBy>
  <cp:revision>1</cp:revision>
  <dcterms:modified xsi:type="dcterms:W3CDTF">2024-07-21T05:26:59Z</dcterms:modified>
</cp:coreProperties>
</file>